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3"/>
  </p:notesMasterIdLst>
  <p:sldIdLst>
    <p:sldId id="2147469707" r:id="rId5"/>
    <p:sldId id="2147469709" r:id="rId6"/>
    <p:sldId id="2147469710" r:id="rId7"/>
    <p:sldId id="2147469702" r:id="rId8"/>
    <p:sldId id="2147469697" r:id="rId9"/>
    <p:sldId id="2147469698" r:id="rId10"/>
    <p:sldId id="2147469704" r:id="rId11"/>
    <p:sldId id="2147469703" r:id="rId12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40D864F-A461-40A7-92B1-5A20D255B8A3}" v="339" dt="2025-06-12T06:38:50.3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512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pponen Teija" userId="f89f7024-e117-46a2-904d-b3985df38d5a" providerId="ADAL" clId="{F6B6BA26-A3F3-41FD-8771-BD842CB79F78}"/>
    <pc:docChg chg="modSld">
      <pc:chgData name="Happonen Teija" userId="f89f7024-e117-46a2-904d-b3985df38d5a" providerId="ADAL" clId="{F6B6BA26-A3F3-41FD-8771-BD842CB79F78}" dt="2025-06-12T06:46:35.818" v="3" actId="13926"/>
      <pc:docMkLst>
        <pc:docMk/>
      </pc:docMkLst>
      <pc:sldChg chg="modSp mod">
        <pc:chgData name="Happonen Teija" userId="f89f7024-e117-46a2-904d-b3985df38d5a" providerId="ADAL" clId="{F6B6BA26-A3F3-41FD-8771-BD842CB79F78}" dt="2025-06-12T06:46:35.818" v="3" actId="13926"/>
        <pc:sldMkLst>
          <pc:docMk/>
          <pc:sldMk cId="3679302539" sldId="2147469704"/>
        </pc:sldMkLst>
        <pc:spChg chg="mod">
          <ac:chgData name="Happonen Teija" userId="f89f7024-e117-46a2-904d-b3985df38d5a" providerId="ADAL" clId="{F6B6BA26-A3F3-41FD-8771-BD842CB79F78}" dt="2025-06-12T06:45:54.878" v="0" actId="13926"/>
          <ac:spMkLst>
            <pc:docMk/>
            <pc:sldMk cId="3679302539" sldId="2147469704"/>
            <ac:spMk id="5" creationId="{1FB39EDB-5B14-82AC-1F06-B4EDD78C7F94}"/>
          </ac:spMkLst>
        </pc:spChg>
        <pc:spChg chg="mod">
          <ac:chgData name="Happonen Teija" userId="f89f7024-e117-46a2-904d-b3985df38d5a" providerId="ADAL" clId="{F6B6BA26-A3F3-41FD-8771-BD842CB79F78}" dt="2025-06-12T06:46:35.818" v="3" actId="13926"/>
          <ac:spMkLst>
            <pc:docMk/>
            <pc:sldMk cId="3679302539" sldId="2147469704"/>
            <ac:spMk id="15" creationId="{468AB962-C383-AC84-213B-E73B70E3F3F0}"/>
          </ac:spMkLst>
        </pc:spChg>
        <pc:spChg chg="mod">
          <ac:chgData name="Happonen Teija" userId="f89f7024-e117-46a2-904d-b3985df38d5a" providerId="ADAL" clId="{F6B6BA26-A3F3-41FD-8771-BD842CB79F78}" dt="2025-06-12T06:46:02.668" v="1" actId="13926"/>
          <ac:spMkLst>
            <pc:docMk/>
            <pc:sldMk cId="3679302539" sldId="2147469704"/>
            <ac:spMk id="16" creationId="{60006288-5624-C5ED-50A7-BBA6D815CC7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576660-4616-4C8E-AFA4-309736CA72FC}" type="datetimeFigureOut">
              <a:rPr lang="fi-FI" smtClean="0"/>
              <a:t>12.6.2025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C8229D-D5E9-4A83-8107-738CCA2D234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81225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877DD6-ECFA-6ADC-F4D6-B95BD078AE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C092860-2743-5474-43BB-56E27CA172F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7C0F1D8-82E3-DE87-807E-A709030A2B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E621B4-36BE-0EAF-0F04-E5E2243D2A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B36F11-82FF-42F3-8222-09CCE8829849}" type="slidenum">
              <a:rPr kumimoji="0" lang="en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11686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932CC4-3962-175B-BA22-0FC230FCCA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05BDB23-8C55-B82B-CFC1-B572DBE25FC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96CDC02-BF17-165E-D5AE-D5B64523DE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4D5259-7B72-FD23-FD6C-F1003AD109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B36F11-82FF-42F3-8222-09CCE8829849}" type="slidenum">
              <a:rPr kumimoji="0" lang="en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8952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gi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oituskalvo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24080055-3615-714D-8F17-70C7123D2CC8}"/>
              </a:ext>
            </a:extLst>
          </p:cNvPr>
          <p:cNvSpPr/>
          <p:nvPr userDrawn="1"/>
        </p:nvSpPr>
        <p:spPr>
          <a:xfrm>
            <a:off x="10694504" y="6172200"/>
            <a:ext cx="1497496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79A4E0-5A40-4C45-A89C-208DF7DA975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42120" y="5144590"/>
            <a:ext cx="5528807" cy="1344484"/>
          </a:xfr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Etunimi Sukunimi</a:t>
            </a:r>
            <a:br>
              <a:rPr lang="fi-FI" noProof="0"/>
            </a:br>
            <a:r>
              <a:rPr lang="fi-FI" noProof="0"/>
              <a:t>Titteli</a:t>
            </a:r>
            <a:br>
              <a:rPr lang="fi-FI" noProof="0"/>
            </a:br>
            <a:r>
              <a:rPr lang="fi-FI" noProof="0"/>
              <a:t>Päivämäärä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1B1A4B3B-F103-3540-AE53-CBAC000D38D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7537" y="346398"/>
            <a:ext cx="3158987" cy="1583705"/>
          </a:xfrm>
          <a:prstGeom prst="rect">
            <a:avLst/>
          </a:prstGeom>
        </p:spPr>
      </p:pic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5D49937-C716-6E44-9D90-1D925D02DC8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863006" y="0"/>
            <a:ext cx="8328993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 noProof="0"/>
              <a:t>Click icon to add picture</a:t>
            </a:r>
            <a:endParaRPr lang="fi-FI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AE3BBE-7D16-024A-8B7E-0F4668F2B4E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8870" y="2370372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5500">
                <a:solidFill>
                  <a:schemeClr val="tx1"/>
                </a:solidFill>
              </a:defRPr>
            </a:lvl1pPr>
          </a:lstStyle>
          <a:p>
            <a:r>
              <a:rPr lang="fi-FI" noProof="0"/>
              <a:t>Pääotsikon paikka</a:t>
            </a:r>
          </a:p>
        </p:txBody>
      </p:sp>
    </p:spTree>
    <p:extLst>
      <p:ext uri="{BB962C8B-B14F-4D97-AF65-F5344CB8AC3E}">
        <p14:creationId xmlns:p14="http://schemas.microsoft.com/office/powerpoint/2010/main" val="182732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_sisältö_kuva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6583AF06-682A-F04E-B317-3B719A382D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6875" y="1320800"/>
            <a:ext cx="3611563" cy="4856163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fi-FI" noProof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E34FBB3A-37A6-2443-87DD-0983C2B3BC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96875" y="6451483"/>
            <a:ext cx="410593" cy="216000"/>
          </a:xfrm>
          <a:prstGeom prst="rect">
            <a:avLst/>
          </a:prstGeom>
        </p:spPr>
        <p:txBody>
          <a:bodyPr vert="horz" lIns="90000" tIns="45720" rIns="9000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98274E2C-0FA3-4B92-8FC0-994EB20F260F}" type="slidenum">
              <a:rPr lang="fi-FI" smtClean="0"/>
              <a:pPr/>
              <a:t>‹#›</a:t>
            </a:fld>
            <a:r>
              <a:rPr lang="fi-FI"/>
              <a:t> </a:t>
            </a:r>
          </a:p>
        </p:txBody>
      </p:sp>
      <p:sp>
        <p:nvSpPr>
          <p:cNvPr id="15" name="Footer Placeholder 24">
            <a:extLst>
              <a:ext uri="{FF2B5EF4-FFF2-40B4-BE49-F238E27FC236}">
                <a16:creationId xmlns:a16="http://schemas.microsoft.com/office/drawing/2014/main" id="{B6A30CF4-9744-884F-860B-30EE989C74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79515" y="6451483"/>
            <a:ext cx="41148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fi-FI"/>
              <a:t>Footerin teksti</a:t>
            </a:r>
          </a:p>
        </p:txBody>
      </p:sp>
      <p:sp>
        <p:nvSpPr>
          <p:cNvPr id="16" name="Date Placeholder 9">
            <a:extLst>
              <a:ext uri="{FF2B5EF4-FFF2-40B4-BE49-F238E27FC236}">
                <a16:creationId xmlns:a16="http://schemas.microsoft.com/office/drawing/2014/main" id="{AAAE50B2-10A5-FD49-A36A-C436C90A23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9343" y="6451483"/>
            <a:ext cx="748297" cy="216000"/>
          </a:xfrm>
          <a:prstGeom prst="rect">
            <a:avLst/>
          </a:prstGeom>
        </p:spPr>
        <p:txBody>
          <a:bodyPr vert="horz" lIns="90000" tIns="45720" rIns="90000" bIns="45720" rtlCol="0" anchor="ctr"/>
          <a:lstStyle>
            <a:lvl1pPr algn="l">
              <a:defRPr lang="en-US" sz="800" smtClean="0">
                <a:solidFill>
                  <a:schemeClr val="tx1"/>
                </a:solidFill>
              </a:defRPr>
            </a:lvl1pPr>
          </a:lstStyle>
          <a:p>
            <a:fld id="{8CC51059-9C3D-384A-B337-231A29928178}" type="datetime1">
              <a:rPr lang="fi-FI" smtClean="0"/>
              <a:pPr/>
              <a:t>12.6.2025</a:t>
            </a:fld>
            <a:endParaRPr lang="fi-FI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2D414E1-5D04-1B4A-9D1A-570A960756C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91014" y="1320800"/>
            <a:ext cx="3611563" cy="4856163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fi-FI" noProof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8E058D1-482E-1149-8F46-F55252CEEEB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188324" y="0"/>
            <a:ext cx="4003675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/>
              <a:t>Click icon to add picture</a:t>
            </a:r>
            <a:endParaRPr lang="fi-FI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E797CA28-D8C2-AE47-81FD-05EF8650AA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6875" y="261313"/>
            <a:ext cx="11448760" cy="889912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fi-FI" noProof="0"/>
              <a:t>Kalvon pääotsikko tähän</a:t>
            </a:r>
          </a:p>
        </p:txBody>
      </p:sp>
    </p:spTree>
    <p:extLst>
      <p:ext uri="{BB962C8B-B14F-4D97-AF65-F5344CB8AC3E}">
        <p14:creationId xmlns:p14="http://schemas.microsoft.com/office/powerpoint/2010/main" val="2130959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_sisältö_kuva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6583AF06-682A-F04E-B317-3B719A382D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88325" y="1320800"/>
            <a:ext cx="3611563" cy="4856163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fi-FI" noProof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E34FBB3A-37A6-2443-87DD-0983C2B3BC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96875" y="6451483"/>
            <a:ext cx="410593" cy="216000"/>
          </a:xfrm>
          <a:prstGeom prst="rect">
            <a:avLst/>
          </a:prstGeom>
        </p:spPr>
        <p:txBody>
          <a:bodyPr vert="horz" lIns="90000" tIns="45720" rIns="9000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98274E2C-0FA3-4B92-8FC0-994EB20F260F}" type="slidenum">
              <a:rPr lang="fi-FI" smtClean="0"/>
              <a:pPr/>
              <a:t>‹#›</a:t>
            </a:fld>
            <a:r>
              <a:rPr lang="fi-FI"/>
              <a:t> </a:t>
            </a:r>
          </a:p>
        </p:txBody>
      </p:sp>
      <p:sp>
        <p:nvSpPr>
          <p:cNvPr id="15" name="Footer Placeholder 24">
            <a:extLst>
              <a:ext uri="{FF2B5EF4-FFF2-40B4-BE49-F238E27FC236}">
                <a16:creationId xmlns:a16="http://schemas.microsoft.com/office/drawing/2014/main" id="{B6A30CF4-9744-884F-860B-30EE989C74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79515" y="6451483"/>
            <a:ext cx="41148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fi-FI"/>
              <a:t>Footerin teksti</a:t>
            </a:r>
          </a:p>
        </p:txBody>
      </p:sp>
      <p:sp>
        <p:nvSpPr>
          <p:cNvPr id="16" name="Date Placeholder 9">
            <a:extLst>
              <a:ext uri="{FF2B5EF4-FFF2-40B4-BE49-F238E27FC236}">
                <a16:creationId xmlns:a16="http://schemas.microsoft.com/office/drawing/2014/main" id="{AAAE50B2-10A5-FD49-A36A-C436C90A23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9343" y="6451483"/>
            <a:ext cx="748297" cy="216000"/>
          </a:xfrm>
          <a:prstGeom prst="rect">
            <a:avLst/>
          </a:prstGeom>
        </p:spPr>
        <p:txBody>
          <a:bodyPr vert="horz" lIns="90000" tIns="45720" rIns="90000" bIns="45720" rtlCol="0" anchor="ctr"/>
          <a:lstStyle>
            <a:lvl1pPr algn="l">
              <a:defRPr lang="en-US" sz="800" smtClean="0">
                <a:solidFill>
                  <a:schemeClr val="tx1"/>
                </a:solidFill>
              </a:defRPr>
            </a:lvl1pPr>
          </a:lstStyle>
          <a:p>
            <a:fld id="{AB87C0F7-5FA5-AC49-A3EA-D494DD806840}" type="datetime1">
              <a:rPr lang="fi-FI" smtClean="0"/>
              <a:pPr/>
              <a:t>12.6.2025</a:t>
            </a:fld>
            <a:endParaRPr lang="fi-FI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2D414E1-5D04-1B4A-9D1A-570A960756C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91014" y="1320800"/>
            <a:ext cx="3611563" cy="4856163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fi-FI" noProof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8E058D1-482E-1149-8F46-F55252CEEEB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4011307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/>
              <a:t>Click icon to add picture</a:t>
            </a:r>
            <a:endParaRPr lang="fi-FI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BB68EEFA-663A-AE4B-A8AE-F242E23EA0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91013" y="261313"/>
            <a:ext cx="7554622" cy="889912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fi-FI" noProof="0"/>
              <a:t>Kalvon pääotsikko tähän</a:t>
            </a:r>
          </a:p>
        </p:txBody>
      </p:sp>
    </p:spTree>
    <p:extLst>
      <p:ext uri="{BB962C8B-B14F-4D97-AF65-F5344CB8AC3E}">
        <p14:creationId xmlns:p14="http://schemas.microsoft.com/office/powerpoint/2010/main" val="18246821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_sisältö_kuva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6583AF06-682A-F04E-B317-3B719A382D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6875" y="1320800"/>
            <a:ext cx="3611563" cy="4856163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fi-FI" noProof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E34FBB3A-37A6-2443-87DD-0983C2B3BC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96875" y="6451483"/>
            <a:ext cx="410593" cy="216000"/>
          </a:xfrm>
          <a:prstGeom prst="rect">
            <a:avLst/>
          </a:prstGeom>
        </p:spPr>
        <p:txBody>
          <a:bodyPr vert="horz" lIns="90000" tIns="45720" rIns="9000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98274E2C-0FA3-4B92-8FC0-994EB20F260F}" type="slidenum">
              <a:rPr lang="fi-FI" smtClean="0"/>
              <a:pPr/>
              <a:t>‹#›</a:t>
            </a:fld>
            <a:r>
              <a:rPr lang="fi-FI"/>
              <a:t> </a:t>
            </a:r>
          </a:p>
        </p:txBody>
      </p:sp>
      <p:sp>
        <p:nvSpPr>
          <p:cNvPr id="15" name="Footer Placeholder 24">
            <a:extLst>
              <a:ext uri="{FF2B5EF4-FFF2-40B4-BE49-F238E27FC236}">
                <a16:creationId xmlns:a16="http://schemas.microsoft.com/office/drawing/2014/main" id="{B6A30CF4-9744-884F-860B-30EE989C74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79515" y="6451483"/>
            <a:ext cx="41148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fi-FI"/>
              <a:t>Footerin teksti</a:t>
            </a:r>
          </a:p>
        </p:txBody>
      </p:sp>
      <p:sp>
        <p:nvSpPr>
          <p:cNvPr id="16" name="Date Placeholder 9">
            <a:extLst>
              <a:ext uri="{FF2B5EF4-FFF2-40B4-BE49-F238E27FC236}">
                <a16:creationId xmlns:a16="http://schemas.microsoft.com/office/drawing/2014/main" id="{AAAE50B2-10A5-FD49-A36A-C436C90A23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9343" y="6451483"/>
            <a:ext cx="748297" cy="216000"/>
          </a:xfrm>
          <a:prstGeom prst="rect">
            <a:avLst/>
          </a:prstGeom>
        </p:spPr>
        <p:txBody>
          <a:bodyPr vert="horz" lIns="90000" tIns="45720" rIns="90000" bIns="45720" rtlCol="0" anchor="ctr"/>
          <a:lstStyle>
            <a:lvl1pPr algn="l">
              <a:defRPr lang="en-US" sz="800" smtClean="0">
                <a:solidFill>
                  <a:schemeClr val="tx1"/>
                </a:solidFill>
              </a:defRPr>
            </a:lvl1pPr>
          </a:lstStyle>
          <a:p>
            <a:fld id="{65614998-D99E-3942-B98E-4389A6C32058}" type="datetime1">
              <a:rPr lang="fi-FI" smtClean="0"/>
              <a:pPr/>
              <a:t>12.6.2025</a:t>
            </a:fld>
            <a:endParaRPr lang="fi-FI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8E058D1-482E-1149-8F46-F55252CEEEB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291014" y="0"/>
            <a:ext cx="7900986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/>
              <a:t>Click icon to add picture</a:t>
            </a:r>
            <a:endParaRPr lang="fi-FI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ED781DD8-A241-5746-8352-E4386A898D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6875" y="261313"/>
            <a:ext cx="11448760" cy="889912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fi-FI" noProof="0"/>
              <a:t>Varmista, että otsikko näkyy kuvan päällä</a:t>
            </a:r>
          </a:p>
        </p:txBody>
      </p:sp>
    </p:spTree>
    <p:extLst>
      <p:ext uri="{BB962C8B-B14F-4D97-AF65-F5344CB8AC3E}">
        <p14:creationId xmlns:p14="http://schemas.microsoft.com/office/powerpoint/2010/main" val="42843460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_sisältö_kuva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6583AF06-682A-F04E-B317-3B719A382D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88325" y="1320800"/>
            <a:ext cx="3611563" cy="4856163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fi-FI" noProof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E34FBB3A-37A6-2443-87DD-0983C2B3BC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96875" y="6451483"/>
            <a:ext cx="410593" cy="216000"/>
          </a:xfrm>
          <a:prstGeom prst="rect">
            <a:avLst/>
          </a:prstGeom>
        </p:spPr>
        <p:txBody>
          <a:bodyPr vert="horz" lIns="90000" tIns="45720" rIns="9000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98274E2C-0FA3-4B92-8FC0-994EB20F260F}" type="slidenum">
              <a:rPr lang="fi-FI" smtClean="0"/>
              <a:pPr/>
              <a:t>‹#›</a:t>
            </a:fld>
            <a:r>
              <a:rPr lang="fi-FI"/>
              <a:t> </a:t>
            </a:r>
          </a:p>
        </p:txBody>
      </p:sp>
      <p:sp>
        <p:nvSpPr>
          <p:cNvPr id="15" name="Footer Placeholder 24">
            <a:extLst>
              <a:ext uri="{FF2B5EF4-FFF2-40B4-BE49-F238E27FC236}">
                <a16:creationId xmlns:a16="http://schemas.microsoft.com/office/drawing/2014/main" id="{B6A30CF4-9744-884F-860B-30EE989C74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79515" y="6451483"/>
            <a:ext cx="41148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fi-FI"/>
              <a:t>Footerin teksti</a:t>
            </a:r>
          </a:p>
        </p:txBody>
      </p:sp>
      <p:sp>
        <p:nvSpPr>
          <p:cNvPr id="16" name="Date Placeholder 9">
            <a:extLst>
              <a:ext uri="{FF2B5EF4-FFF2-40B4-BE49-F238E27FC236}">
                <a16:creationId xmlns:a16="http://schemas.microsoft.com/office/drawing/2014/main" id="{AAAE50B2-10A5-FD49-A36A-C436C90A23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9343" y="6451483"/>
            <a:ext cx="748297" cy="216000"/>
          </a:xfrm>
          <a:prstGeom prst="rect">
            <a:avLst/>
          </a:prstGeom>
        </p:spPr>
        <p:txBody>
          <a:bodyPr vert="horz" lIns="90000" tIns="45720" rIns="90000" bIns="45720" rtlCol="0" anchor="ctr"/>
          <a:lstStyle>
            <a:lvl1pPr algn="l">
              <a:defRPr lang="en-US" sz="800" smtClean="0">
                <a:solidFill>
                  <a:schemeClr val="tx1"/>
                </a:solidFill>
              </a:defRPr>
            </a:lvl1pPr>
          </a:lstStyle>
          <a:p>
            <a:fld id="{451D88E4-F1EF-874F-88FC-3B1DA06C89AC}" type="datetime1">
              <a:rPr lang="fi-FI" smtClean="0"/>
              <a:pPr/>
              <a:t>12.6.2025</a:t>
            </a:fld>
            <a:endParaRPr lang="fi-FI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8E058D1-482E-1149-8F46-F55252CEEEB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" y="0"/>
            <a:ext cx="7896224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/>
              <a:t>Click icon to add picture</a:t>
            </a:r>
            <a:endParaRPr lang="fi-FI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A54166B6-7CE2-B24A-A64B-C8F12982FF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6875" y="261313"/>
            <a:ext cx="11448760" cy="889912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>
            <a:lvl1pPr algn="r">
              <a:defRPr/>
            </a:lvl1pPr>
          </a:lstStyle>
          <a:p>
            <a:r>
              <a:rPr lang="fi-FI" noProof="0"/>
              <a:t>Varmista, että otsikko näkyy kuvan päällä</a:t>
            </a:r>
          </a:p>
        </p:txBody>
      </p:sp>
    </p:spTree>
    <p:extLst>
      <p:ext uri="{BB962C8B-B14F-4D97-AF65-F5344CB8AC3E}">
        <p14:creationId xmlns:p14="http://schemas.microsoft.com/office/powerpoint/2010/main" val="7917473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_sisältö_kuva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E34FBB3A-37A6-2443-87DD-0983C2B3BC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96875" y="6451483"/>
            <a:ext cx="410593" cy="216000"/>
          </a:xfrm>
          <a:prstGeom prst="rect">
            <a:avLst/>
          </a:prstGeom>
        </p:spPr>
        <p:txBody>
          <a:bodyPr vert="horz" lIns="90000" tIns="45720" rIns="9000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98274E2C-0FA3-4B92-8FC0-994EB20F260F}" type="slidenum">
              <a:rPr lang="fi-FI" smtClean="0"/>
              <a:pPr/>
              <a:t>‹#›</a:t>
            </a:fld>
            <a:r>
              <a:rPr lang="fi-FI"/>
              <a:t> </a:t>
            </a:r>
          </a:p>
        </p:txBody>
      </p:sp>
      <p:sp>
        <p:nvSpPr>
          <p:cNvPr id="15" name="Footer Placeholder 24">
            <a:extLst>
              <a:ext uri="{FF2B5EF4-FFF2-40B4-BE49-F238E27FC236}">
                <a16:creationId xmlns:a16="http://schemas.microsoft.com/office/drawing/2014/main" id="{B6A30CF4-9744-884F-860B-30EE989C74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79515" y="6451483"/>
            <a:ext cx="41148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fi-FI"/>
              <a:t>Footerin teksti</a:t>
            </a:r>
          </a:p>
        </p:txBody>
      </p:sp>
      <p:sp>
        <p:nvSpPr>
          <p:cNvPr id="16" name="Date Placeholder 9">
            <a:extLst>
              <a:ext uri="{FF2B5EF4-FFF2-40B4-BE49-F238E27FC236}">
                <a16:creationId xmlns:a16="http://schemas.microsoft.com/office/drawing/2014/main" id="{AAAE50B2-10A5-FD49-A36A-C436C90A23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9343" y="6451483"/>
            <a:ext cx="748297" cy="216000"/>
          </a:xfrm>
          <a:prstGeom prst="rect">
            <a:avLst/>
          </a:prstGeom>
        </p:spPr>
        <p:txBody>
          <a:bodyPr vert="horz" lIns="90000" tIns="45720" rIns="90000" bIns="45720" rtlCol="0" anchor="ctr"/>
          <a:lstStyle>
            <a:lvl1pPr algn="l">
              <a:defRPr lang="en-US" sz="800" smtClean="0">
                <a:solidFill>
                  <a:schemeClr val="tx1"/>
                </a:solidFill>
              </a:defRPr>
            </a:lvl1pPr>
          </a:lstStyle>
          <a:p>
            <a:fld id="{55EF4E55-378F-5F4E-91DE-91F326EAB86E}" type="datetime1">
              <a:rPr lang="fi-FI" smtClean="0"/>
              <a:pPr/>
              <a:t>12.6.2025</a:t>
            </a:fld>
            <a:endParaRPr lang="fi-FI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8E058D1-482E-1149-8F46-F55252CEEEB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188325" y="1320800"/>
            <a:ext cx="3603626" cy="48514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/>
              <a:t>Click icon to add picture</a:t>
            </a:r>
            <a:endParaRPr lang="fi-FI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1BB792EC-F5CE-BE4A-BD42-DD2CE427C8B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6875" y="1320800"/>
            <a:ext cx="3611563" cy="4856163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fi-FI" noProof="0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3777D135-D299-D04A-BEC3-7339E55EB35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91014" y="1320800"/>
            <a:ext cx="3611563" cy="4856163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fi-FI" noProof="0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D47A7C89-1785-E844-81E9-DA65A8A254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6875" y="261313"/>
            <a:ext cx="11448760" cy="889912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fi-FI" noProof="0"/>
              <a:t>Kalvon pääotsikko tähän</a:t>
            </a:r>
          </a:p>
        </p:txBody>
      </p:sp>
    </p:spTree>
    <p:extLst>
      <p:ext uri="{BB962C8B-B14F-4D97-AF65-F5344CB8AC3E}">
        <p14:creationId xmlns:p14="http://schemas.microsoft.com/office/powerpoint/2010/main" val="1669479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_sisältö_kuva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E34FBB3A-37A6-2443-87DD-0983C2B3BC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96875" y="6451483"/>
            <a:ext cx="410593" cy="216000"/>
          </a:xfrm>
          <a:prstGeom prst="rect">
            <a:avLst/>
          </a:prstGeom>
        </p:spPr>
        <p:txBody>
          <a:bodyPr vert="horz" lIns="90000" tIns="45720" rIns="9000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98274E2C-0FA3-4B92-8FC0-994EB20F260F}" type="slidenum">
              <a:rPr lang="fi-FI" smtClean="0"/>
              <a:pPr/>
              <a:t>‹#›</a:t>
            </a:fld>
            <a:r>
              <a:rPr lang="fi-FI"/>
              <a:t> </a:t>
            </a:r>
          </a:p>
        </p:txBody>
      </p:sp>
      <p:sp>
        <p:nvSpPr>
          <p:cNvPr id="15" name="Footer Placeholder 24">
            <a:extLst>
              <a:ext uri="{FF2B5EF4-FFF2-40B4-BE49-F238E27FC236}">
                <a16:creationId xmlns:a16="http://schemas.microsoft.com/office/drawing/2014/main" id="{B6A30CF4-9744-884F-860B-30EE989C74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79515" y="6451483"/>
            <a:ext cx="41148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fi-FI"/>
              <a:t>Footerin teksti</a:t>
            </a:r>
          </a:p>
        </p:txBody>
      </p:sp>
      <p:sp>
        <p:nvSpPr>
          <p:cNvPr id="16" name="Date Placeholder 9">
            <a:extLst>
              <a:ext uri="{FF2B5EF4-FFF2-40B4-BE49-F238E27FC236}">
                <a16:creationId xmlns:a16="http://schemas.microsoft.com/office/drawing/2014/main" id="{AAAE50B2-10A5-FD49-A36A-C436C90A23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9343" y="6451483"/>
            <a:ext cx="748297" cy="216000"/>
          </a:xfrm>
          <a:prstGeom prst="rect">
            <a:avLst/>
          </a:prstGeom>
        </p:spPr>
        <p:txBody>
          <a:bodyPr vert="horz" lIns="90000" tIns="45720" rIns="90000" bIns="45720" rtlCol="0" anchor="ctr"/>
          <a:lstStyle>
            <a:lvl1pPr algn="l">
              <a:defRPr lang="en-US" sz="800" smtClean="0">
                <a:solidFill>
                  <a:schemeClr val="tx1"/>
                </a:solidFill>
              </a:defRPr>
            </a:lvl1pPr>
          </a:lstStyle>
          <a:p>
            <a:fld id="{001D46C5-CFFA-2348-A193-1493F4C1E293}" type="datetime1">
              <a:rPr lang="fi-FI" smtClean="0"/>
              <a:pPr/>
              <a:t>12.6.2025</a:t>
            </a:fld>
            <a:endParaRPr lang="fi-FI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8E058D1-482E-1149-8F46-F55252CEEEB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04812" y="1320800"/>
            <a:ext cx="3603626" cy="48514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/>
              <a:t>Click icon to add picture</a:t>
            </a:r>
            <a:endParaRPr lang="fi-FI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A1102800-A4D8-1E4F-B686-4280B3BE3D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81486" y="1320800"/>
            <a:ext cx="3611563" cy="4856163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fi-FI" noProof="0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DFAC11A5-9452-4C4F-B1D1-8775987765C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175625" y="1320800"/>
            <a:ext cx="3611563" cy="4856163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fi-FI" noProof="0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6DC4DF4E-057C-C447-A69C-018CE5725F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6875" y="261313"/>
            <a:ext cx="11448760" cy="889912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fi-FI" noProof="0"/>
              <a:t>Kalvon pääotsikko tähän</a:t>
            </a:r>
          </a:p>
        </p:txBody>
      </p:sp>
    </p:spTree>
    <p:extLst>
      <p:ext uri="{BB962C8B-B14F-4D97-AF65-F5344CB8AC3E}">
        <p14:creationId xmlns:p14="http://schemas.microsoft.com/office/powerpoint/2010/main" val="37976236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_sisältö_kuva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E34FBB3A-37A6-2443-87DD-0983C2B3BC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96875" y="6451483"/>
            <a:ext cx="410593" cy="216000"/>
          </a:xfrm>
          <a:prstGeom prst="rect">
            <a:avLst/>
          </a:prstGeom>
        </p:spPr>
        <p:txBody>
          <a:bodyPr vert="horz" lIns="90000" tIns="45720" rIns="9000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98274E2C-0FA3-4B92-8FC0-994EB20F260F}" type="slidenum">
              <a:rPr lang="fi-FI" smtClean="0"/>
              <a:pPr/>
              <a:t>‹#›</a:t>
            </a:fld>
            <a:r>
              <a:rPr lang="fi-FI"/>
              <a:t> </a:t>
            </a:r>
          </a:p>
        </p:txBody>
      </p:sp>
      <p:sp>
        <p:nvSpPr>
          <p:cNvPr id="15" name="Footer Placeholder 24">
            <a:extLst>
              <a:ext uri="{FF2B5EF4-FFF2-40B4-BE49-F238E27FC236}">
                <a16:creationId xmlns:a16="http://schemas.microsoft.com/office/drawing/2014/main" id="{B6A30CF4-9744-884F-860B-30EE989C74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79515" y="6451483"/>
            <a:ext cx="41148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fi-FI"/>
              <a:t>Footerin teksti</a:t>
            </a:r>
          </a:p>
        </p:txBody>
      </p:sp>
      <p:sp>
        <p:nvSpPr>
          <p:cNvPr id="16" name="Date Placeholder 9">
            <a:extLst>
              <a:ext uri="{FF2B5EF4-FFF2-40B4-BE49-F238E27FC236}">
                <a16:creationId xmlns:a16="http://schemas.microsoft.com/office/drawing/2014/main" id="{AAAE50B2-10A5-FD49-A36A-C436C90A23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9343" y="6451483"/>
            <a:ext cx="748297" cy="216000"/>
          </a:xfrm>
          <a:prstGeom prst="rect">
            <a:avLst/>
          </a:prstGeom>
        </p:spPr>
        <p:txBody>
          <a:bodyPr vert="horz" lIns="90000" tIns="45720" rIns="90000" bIns="45720" rtlCol="0" anchor="ctr"/>
          <a:lstStyle>
            <a:lvl1pPr algn="l">
              <a:defRPr lang="en-US" sz="800" smtClean="0">
                <a:solidFill>
                  <a:schemeClr val="tx1"/>
                </a:solidFill>
              </a:defRPr>
            </a:lvl1pPr>
          </a:lstStyle>
          <a:p>
            <a:fld id="{57814A38-118F-0C43-A8CD-A06D4F73F6D6}" type="datetime1">
              <a:rPr lang="fi-FI" smtClean="0"/>
              <a:pPr/>
              <a:t>12.6.2025</a:t>
            </a:fld>
            <a:endParaRPr lang="fi-FI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8E058D1-482E-1149-8F46-F55252CEEEB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291013" y="1320800"/>
            <a:ext cx="7500938" cy="48514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/>
              <a:t>Click icon to add picture</a:t>
            </a:r>
            <a:endParaRPr lang="fi-FI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FE7287E4-0002-E848-8846-AC98B381C99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6875" y="1320800"/>
            <a:ext cx="3611563" cy="4856163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fi-FI" noProof="0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0C0CE09C-B31E-4142-A750-9BA80B70DF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6875" y="261313"/>
            <a:ext cx="11448760" cy="889912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fi-FI" noProof="0"/>
              <a:t>Kalvon pääotsikko tähän</a:t>
            </a:r>
          </a:p>
        </p:txBody>
      </p:sp>
    </p:spTree>
    <p:extLst>
      <p:ext uri="{BB962C8B-B14F-4D97-AF65-F5344CB8AC3E}">
        <p14:creationId xmlns:p14="http://schemas.microsoft.com/office/powerpoint/2010/main" val="37440813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_sisältö_kuva_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E34FBB3A-37A6-2443-87DD-0983C2B3BC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96875" y="6451483"/>
            <a:ext cx="410593" cy="216000"/>
          </a:xfrm>
          <a:prstGeom prst="rect">
            <a:avLst/>
          </a:prstGeom>
        </p:spPr>
        <p:txBody>
          <a:bodyPr vert="horz" lIns="90000" tIns="45720" rIns="9000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98274E2C-0FA3-4B92-8FC0-994EB20F260F}" type="slidenum">
              <a:rPr lang="fi-FI" smtClean="0"/>
              <a:pPr/>
              <a:t>‹#›</a:t>
            </a:fld>
            <a:r>
              <a:rPr lang="fi-FI"/>
              <a:t> </a:t>
            </a:r>
          </a:p>
        </p:txBody>
      </p:sp>
      <p:sp>
        <p:nvSpPr>
          <p:cNvPr id="15" name="Footer Placeholder 24">
            <a:extLst>
              <a:ext uri="{FF2B5EF4-FFF2-40B4-BE49-F238E27FC236}">
                <a16:creationId xmlns:a16="http://schemas.microsoft.com/office/drawing/2014/main" id="{B6A30CF4-9744-884F-860B-30EE989C74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79515" y="6451483"/>
            <a:ext cx="41148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fi-FI"/>
              <a:t>Footerin teksti</a:t>
            </a:r>
          </a:p>
        </p:txBody>
      </p:sp>
      <p:sp>
        <p:nvSpPr>
          <p:cNvPr id="16" name="Date Placeholder 9">
            <a:extLst>
              <a:ext uri="{FF2B5EF4-FFF2-40B4-BE49-F238E27FC236}">
                <a16:creationId xmlns:a16="http://schemas.microsoft.com/office/drawing/2014/main" id="{AAAE50B2-10A5-FD49-A36A-C436C90A23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9343" y="6451483"/>
            <a:ext cx="748297" cy="216000"/>
          </a:xfrm>
          <a:prstGeom prst="rect">
            <a:avLst/>
          </a:prstGeom>
        </p:spPr>
        <p:txBody>
          <a:bodyPr vert="horz" lIns="90000" tIns="45720" rIns="90000" bIns="45720" rtlCol="0" anchor="ctr"/>
          <a:lstStyle>
            <a:lvl1pPr algn="l">
              <a:defRPr lang="en-US" sz="800" smtClean="0">
                <a:solidFill>
                  <a:schemeClr val="tx1"/>
                </a:solidFill>
              </a:defRPr>
            </a:lvl1pPr>
          </a:lstStyle>
          <a:p>
            <a:fld id="{F6DFC861-C349-D046-8F03-B9DDDB94C562}" type="datetime1">
              <a:rPr lang="fi-FI" smtClean="0"/>
              <a:pPr/>
              <a:t>12.6.2025</a:t>
            </a:fld>
            <a:endParaRPr lang="fi-FI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8E058D1-482E-1149-8F46-F55252CEEEB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92112" y="1320800"/>
            <a:ext cx="7500938" cy="48514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/>
              <a:t>Click icon to add picture</a:t>
            </a:r>
            <a:endParaRPr lang="fi-FI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C2159D0E-2CEB-C840-9FC7-C2126EB4FC4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180387" y="1320800"/>
            <a:ext cx="3611563" cy="4856163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fi-FI" noProof="0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E62B04AC-0FA8-504A-8900-7BCBC58E92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6875" y="261313"/>
            <a:ext cx="11448760" cy="889912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fi-FI" noProof="0"/>
              <a:t>Kalvon pääotsikko tähän</a:t>
            </a:r>
          </a:p>
        </p:txBody>
      </p:sp>
    </p:spTree>
    <p:extLst>
      <p:ext uri="{BB962C8B-B14F-4D97-AF65-F5344CB8AC3E}">
        <p14:creationId xmlns:p14="http://schemas.microsoft.com/office/powerpoint/2010/main" val="12608250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_sisältö_kuva_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7D0BA7E8-623A-7146-A787-8BA1744826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96875" y="6451483"/>
            <a:ext cx="410593" cy="216000"/>
          </a:xfrm>
          <a:prstGeom prst="rect">
            <a:avLst/>
          </a:prstGeom>
        </p:spPr>
        <p:txBody>
          <a:bodyPr vert="horz" lIns="90000" tIns="45720" rIns="9000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98274E2C-0FA3-4B92-8FC0-994EB20F260F}" type="slidenum">
              <a:rPr lang="fi-FI" smtClean="0"/>
              <a:pPr/>
              <a:t>‹#›</a:t>
            </a:fld>
            <a:r>
              <a:rPr lang="fi-FI"/>
              <a:t> </a:t>
            </a:r>
          </a:p>
        </p:txBody>
      </p:sp>
      <p:sp>
        <p:nvSpPr>
          <p:cNvPr id="4" name="Footer Placeholder 24">
            <a:extLst>
              <a:ext uri="{FF2B5EF4-FFF2-40B4-BE49-F238E27FC236}">
                <a16:creationId xmlns:a16="http://schemas.microsoft.com/office/drawing/2014/main" id="{67191E66-27F2-0D4A-ADCE-4E38F6976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79515" y="6451483"/>
            <a:ext cx="41148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fi-FI"/>
              <a:t>Footerin teksti</a:t>
            </a:r>
          </a:p>
        </p:txBody>
      </p:sp>
      <p:sp>
        <p:nvSpPr>
          <p:cNvPr id="5" name="Date Placeholder 9">
            <a:extLst>
              <a:ext uri="{FF2B5EF4-FFF2-40B4-BE49-F238E27FC236}">
                <a16:creationId xmlns:a16="http://schemas.microsoft.com/office/drawing/2014/main" id="{FC6D61B2-CBBE-7E47-9768-0F02F3EAE8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9343" y="6451483"/>
            <a:ext cx="748297" cy="216000"/>
          </a:xfrm>
          <a:prstGeom prst="rect">
            <a:avLst/>
          </a:prstGeom>
        </p:spPr>
        <p:txBody>
          <a:bodyPr vert="horz" lIns="90000" tIns="45720" rIns="90000" bIns="45720" rtlCol="0" anchor="ctr"/>
          <a:lstStyle>
            <a:lvl1pPr algn="l">
              <a:defRPr lang="en-US" sz="800" smtClean="0">
                <a:solidFill>
                  <a:schemeClr val="tx1"/>
                </a:solidFill>
              </a:defRPr>
            </a:lvl1pPr>
          </a:lstStyle>
          <a:p>
            <a:fld id="{8D3315D6-25DB-A142-9A82-6E99D89B62F3}" type="datetime1">
              <a:rPr lang="fi-FI" smtClean="0"/>
              <a:pPr/>
              <a:t>12.6.2025</a:t>
            </a:fld>
            <a:endParaRPr lang="fi-FI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7464C174-A8DD-E74A-9CB5-656A8FF854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6875" y="261313"/>
            <a:ext cx="11448760" cy="889912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fi-FI" noProof="0"/>
              <a:t>Kalvon pääotsikko tähän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0B05E842-709F-034D-8DF5-ED27A2872E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6875" y="1320800"/>
            <a:ext cx="3611563" cy="4856163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fi-FI" noProof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5BA4DE1-3F0E-224B-8C07-BF7D535BEAC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5999" y="0"/>
            <a:ext cx="6090877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/>
              <a:t>Click icon to add picture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076440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_sisältö_kuva_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7D0BA7E8-623A-7146-A787-8BA1744826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96875" y="6451483"/>
            <a:ext cx="410593" cy="216000"/>
          </a:xfrm>
          <a:prstGeom prst="rect">
            <a:avLst/>
          </a:prstGeom>
        </p:spPr>
        <p:txBody>
          <a:bodyPr vert="horz" lIns="90000" tIns="45720" rIns="9000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98274E2C-0FA3-4B92-8FC0-994EB20F260F}" type="slidenum">
              <a:rPr lang="fi-FI" smtClean="0"/>
              <a:pPr/>
              <a:t>‹#›</a:t>
            </a:fld>
            <a:r>
              <a:rPr lang="fi-FI"/>
              <a:t> </a:t>
            </a:r>
          </a:p>
        </p:txBody>
      </p:sp>
      <p:sp>
        <p:nvSpPr>
          <p:cNvPr id="4" name="Footer Placeholder 24">
            <a:extLst>
              <a:ext uri="{FF2B5EF4-FFF2-40B4-BE49-F238E27FC236}">
                <a16:creationId xmlns:a16="http://schemas.microsoft.com/office/drawing/2014/main" id="{67191E66-27F2-0D4A-ADCE-4E38F6976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79515" y="6451483"/>
            <a:ext cx="41148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fi-FI"/>
              <a:t>Footerin teksti</a:t>
            </a:r>
          </a:p>
        </p:txBody>
      </p:sp>
      <p:sp>
        <p:nvSpPr>
          <p:cNvPr id="5" name="Date Placeholder 9">
            <a:extLst>
              <a:ext uri="{FF2B5EF4-FFF2-40B4-BE49-F238E27FC236}">
                <a16:creationId xmlns:a16="http://schemas.microsoft.com/office/drawing/2014/main" id="{FC6D61B2-CBBE-7E47-9768-0F02F3EAE8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9343" y="6451483"/>
            <a:ext cx="748297" cy="216000"/>
          </a:xfrm>
          <a:prstGeom prst="rect">
            <a:avLst/>
          </a:prstGeom>
        </p:spPr>
        <p:txBody>
          <a:bodyPr vert="horz" lIns="90000" tIns="45720" rIns="90000" bIns="45720" rtlCol="0" anchor="ctr"/>
          <a:lstStyle>
            <a:lvl1pPr algn="l">
              <a:defRPr lang="en-US" sz="800" smtClean="0">
                <a:solidFill>
                  <a:schemeClr val="tx1"/>
                </a:solidFill>
              </a:defRPr>
            </a:lvl1pPr>
          </a:lstStyle>
          <a:p>
            <a:fld id="{6118D954-17BB-F34F-891C-F3F2D80F168D}" type="datetime1">
              <a:rPr lang="fi-FI" smtClean="0"/>
              <a:pPr/>
              <a:t>12.6.2025</a:t>
            </a:fld>
            <a:endParaRPr lang="fi-FI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7464C174-A8DD-E74A-9CB5-656A8FF854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6875" y="261313"/>
            <a:ext cx="11448759" cy="889912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>
            <a:lvl1pPr algn="r">
              <a:defRPr/>
            </a:lvl1pPr>
          </a:lstStyle>
          <a:p>
            <a:r>
              <a:rPr lang="fi-FI" noProof="0"/>
              <a:t>Kalvon pääotsikko tähän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0B05E842-709F-034D-8DF5-ED27A2872E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88325" y="1320800"/>
            <a:ext cx="3603625" cy="4856163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fi-FI" noProof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5BA4DE1-3F0E-224B-8C07-BF7D535BEAC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0877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/>
              <a:t>Click icon to add picture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75548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oituskalvo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24080055-3615-714D-8F17-70C7123D2CC8}"/>
              </a:ext>
            </a:extLst>
          </p:cNvPr>
          <p:cNvSpPr/>
          <p:nvPr userDrawn="1"/>
        </p:nvSpPr>
        <p:spPr>
          <a:xfrm>
            <a:off x="10694504" y="6172200"/>
            <a:ext cx="1497496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79A4E0-5A40-4C45-A89C-208DF7DA975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42120" y="5350845"/>
            <a:ext cx="5528807" cy="1344484"/>
          </a:xfr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Etunimi Sukunimi</a:t>
            </a:r>
            <a:br>
              <a:rPr lang="fi-FI" noProof="0"/>
            </a:br>
            <a:r>
              <a:rPr lang="fi-FI" noProof="0"/>
              <a:t>Titteli</a:t>
            </a:r>
            <a:br>
              <a:rPr lang="fi-FI" noProof="0"/>
            </a:br>
            <a:r>
              <a:rPr lang="fi-FI" noProof="0"/>
              <a:t>Päivämäärä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1B1A4B3B-F103-3540-AE53-CBAC000D38D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7537" y="346398"/>
            <a:ext cx="3158987" cy="1583705"/>
          </a:xfrm>
          <a:prstGeom prst="rect">
            <a:avLst/>
          </a:prstGeom>
        </p:spPr>
      </p:pic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5D49937-C716-6E44-9D90-1D925D02DC8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5999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 noProof="0"/>
              <a:t>Click icon to add picture</a:t>
            </a:r>
            <a:endParaRPr lang="fi-FI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AE3BBE-7D16-024A-8B7E-0F4668F2B4E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8870" y="2136371"/>
            <a:ext cx="9144000" cy="304786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5500">
                <a:solidFill>
                  <a:schemeClr val="tx1"/>
                </a:solidFill>
              </a:defRPr>
            </a:lvl1pPr>
          </a:lstStyle>
          <a:p>
            <a:r>
              <a:rPr lang="fi-FI" noProof="0"/>
              <a:t>Pääotsikon paikka</a:t>
            </a:r>
          </a:p>
        </p:txBody>
      </p:sp>
    </p:spTree>
    <p:extLst>
      <p:ext uri="{BB962C8B-B14F-4D97-AF65-F5344CB8AC3E}">
        <p14:creationId xmlns:p14="http://schemas.microsoft.com/office/powerpoint/2010/main" val="17416909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_kuva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8E058D1-482E-1149-8F46-F55252CEEEB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188324" y="0"/>
            <a:ext cx="4003675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/>
              <a:t>Click icon to add picture</a:t>
            </a:r>
            <a:endParaRPr lang="fi-FI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CEB8F0E-D799-3345-89EB-385A28A0302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9402" y="400050"/>
            <a:ext cx="6943143" cy="3952194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500">
                <a:solidFill>
                  <a:schemeClr val="tx1"/>
                </a:solidFill>
              </a:defRPr>
            </a:lvl1pPr>
          </a:lstStyle>
          <a:p>
            <a:r>
              <a:rPr lang="fi-FI" noProof="0"/>
              <a:t>Liity</a:t>
            </a:r>
            <a:br>
              <a:rPr lang="fi-FI" noProof="0"/>
            </a:br>
            <a:r>
              <a:rPr lang="fi-FI" noProof="0"/>
              <a:t>Ekonomien</a:t>
            </a:r>
            <a:br>
              <a:rPr lang="fi-FI" noProof="0"/>
            </a:br>
            <a:r>
              <a:rPr lang="fi-FI" noProof="0"/>
              <a:t>jäseneksi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4B721FB1-362A-E445-8C25-BDCA1BD0736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19402" y="4654418"/>
            <a:ext cx="6943143" cy="1001540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err="1"/>
              <a:t>Lorem</a:t>
            </a:r>
            <a:r>
              <a:rPr lang="fi-FI" noProof="0"/>
              <a:t> </a:t>
            </a:r>
            <a:r>
              <a:rPr lang="fi-FI" noProof="0" err="1"/>
              <a:t>ipsum</a:t>
            </a:r>
            <a:r>
              <a:rPr lang="fi-FI" noProof="0"/>
              <a:t> </a:t>
            </a:r>
            <a:r>
              <a:rPr lang="fi-FI" noProof="0" err="1"/>
              <a:t>dolor</a:t>
            </a:r>
            <a:r>
              <a:rPr lang="fi-FI" noProof="0"/>
              <a:t> </a:t>
            </a:r>
            <a:r>
              <a:rPr lang="fi-FI" noProof="0" err="1"/>
              <a:t>sit</a:t>
            </a:r>
            <a:r>
              <a:rPr lang="fi-FI" noProof="0"/>
              <a:t> </a:t>
            </a:r>
            <a:r>
              <a:rPr lang="fi-FI" noProof="0" err="1"/>
              <a:t>amet</a:t>
            </a:r>
            <a:br>
              <a:rPr lang="fi-FI" noProof="0"/>
            </a:br>
            <a:r>
              <a:rPr lang="fi-FI" noProof="0"/>
              <a:t>#</a:t>
            </a:r>
            <a:r>
              <a:rPr lang="fi-FI" noProof="0" err="1"/>
              <a:t>vapautapotentiaalisi</a:t>
            </a:r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8378151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_kuva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8E058D1-482E-1149-8F46-F55252CEEEB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763" y="0"/>
            <a:ext cx="4003675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/>
              <a:t>Click icon to add picture</a:t>
            </a:r>
            <a:endParaRPr lang="fi-FI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CEB8F0E-D799-3345-89EB-385A28A0302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21803" y="400050"/>
            <a:ext cx="6943143" cy="3952194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500">
                <a:solidFill>
                  <a:schemeClr val="tx1"/>
                </a:solidFill>
              </a:defRPr>
            </a:lvl1pPr>
          </a:lstStyle>
          <a:p>
            <a:r>
              <a:rPr lang="fi-FI" noProof="0"/>
              <a:t>Liity</a:t>
            </a:r>
            <a:br>
              <a:rPr lang="fi-FI" noProof="0"/>
            </a:br>
            <a:r>
              <a:rPr lang="fi-FI" noProof="0"/>
              <a:t>Ekonomien</a:t>
            </a:r>
            <a:br>
              <a:rPr lang="fi-FI" noProof="0"/>
            </a:br>
            <a:r>
              <a:rPr lang="fi-FI" noProof="0"/>
              <a:t>jäseneksi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4B721FB1-362A-E445-8C25-BDCA1BD0736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21803" y="4654418"/>
            <a:ext cx="6943143" cy="1001540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err="1"/>
              <a:t>Lorem</a:t>
            </a:r>
            <a:r>
              <a:rPr lang="fi-FI" noProof="0"/>
              <a:t> </a:t>
            </a:r>
            <a:r>
              <a:rPr lang="fi-FI" noProof="0" err="1"/>
              <a:t>ipsum</a:t>
            </a:r>
            <a:r>
              <a:rPr lang="fi-FI" noProof="0"/>
              <a:t> </a:t>
            </a:r>
            <a:r>
              <a:rPr lang="fi-FI" noProof="0" err="1"/>
              <a:t>dolor</a:t>
            </a:r>
            <a:r>
              <a:rPr lang="fi-FI" noProof="0"/>
              <a:t> </a:t>
            </a:r>
            <a:r>
              <a:rPr lang="fi-FI" noProof="0" err="1"/>
              <a:t>sit</a:t>
            </a:r>
            <a:r>
              <a:rPr lang="fi-FI" noProof="0"/>
              <a:t> </a:t>
            </a:r>
            <a:r>
              <a:rPr lang="fi-FI" noProof="0" err="1"/>
              <a:t>amet</a:t>
            </a:r>
            <a:br>
              <a:rPr lang="fi-FI" noProof="0"/>
            </a:br>
            <a:r>
              <a:rPr lang="fi-FI" noProof="0"/>
              <a:t>#</a:t>
            </a:r>
            <a:r>
              <a:rPr lang="fi-FI" noProof="0" err="1"/>
              <a:t>vapautapotentiaalisi</a:t>
            </a:r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2589775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_kuva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8E058D1-482E-1149-8F46-F55252CEEEB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5999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/>
              <a:t>Click icon to add picture</a:t>
            </a:r>
            <a:endParaRPr lang="fi-FI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CEB8F0E-D799-3345-89EB-385A28A0302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31464" y="400050"/>
            <a:ext cx="8517606" cy="3952194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500">
                <a:solidFill>
                  <a:schemeClr val="tx1"/>
                </a:solidFill>
              </a:defRPr>
            </a:lvl1pPr>
          </a:lstStyle>
          <a:p>
            <a:r>
              <a:rPr lang="fi-FI" noProof="0"/>
              <a:t>Liity</a:t>
            </a:r>
            <a:br>
              <a:rPr lang="fi-FI" noProof="0"/>
            </a:br>
            <a:r>
              <a:rPr lang="fi-FI" noProof="0"/>
              <a:t>Ekonomien</a:t>
            </a:r>
            <a:br>
              <a:rPr lang="fi-FI" noProof="0"/>
            </a:br>
            <a:r>
              <a:rPr lang="fi-FI" noProof="0"/>
              <a:t>jäseneksi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4B721FB1-362A-E445-8C25-BDCA1BD0736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31464" y="4654418"/>
            <a:ext cx="8517606" cy="1001540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err="1"/>
              <a:t>Lorem</a:t>
            </a:r>
            <a:r>
              <a:rPr lang="fi-FI" noProof="0"/>
              <a:t> </a:t>
            </a:r>
            <a:r>
              <a:rPr lang="fi-FI" noProof="0" err="1"/>
              <a:t>ipsum</a:t>
            </a:r>
            <a:r>
              <a:rPr lang="fi-FI" noProof="0"/>
              <a:t> </a:t>
            </a:r>
            <a:r>
              <a:rPr lang="fi-FI" noProof="0" err="1"/>
              <a:t>dolor</a:t>
            </a:r>
            <a:r>
              <a:rPr lang="fi-FI" noProof="0"/>
              <a:t> </a:t>
            </a:r>
            <a:r>
              <a:rPr lang="fi-FI" noProof="0" err="1"/>
              <a:t>sit</a:t>
            </a:r>
            <a:r>
              <a:rPr lang="fi-FI" noProof="0"/>
              <a:t> </a:t>
            </a:r>
            <a:r>
              <a:rPr lang="fi-FI" noProof="0" err="1"/>
              <a:t>amet</a:t>
            </a:r>
            <a:br>
              <a:rPr lang="fi-FI" noProof="0"/>
            </a:br>
            <a:r>
              <a:rPr lang="fi-FI" noProof="0"/>
              <a:t>#</a:t>
            </a:r>
            <a:r>
              <a:rPr lang="fi-FI" noProof="0" err="1"/>
              <a:t>vapautapotentiaalisi</a:t>
            </a:r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4189693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_kuva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8E058D1-482E-1149-8F46-F55252CEEEB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6095999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/>
              <a:t>Click icon to add picture</a:t>
            </a:r>
            <a:endParaRPr lang="fi-FI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CEB8F0E-D799-3345-89EB-385A28A0302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31464" y="400050"/>
            <a:ext cx="8517606" cy="3952194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500">
                <a:solidFill>
                  <a:schemeClr val="tx1"/>
                </a:solidFill>
              </a:defRPr>
            </a:lvl1pPr>
          </a:lstStyle>
          <a:p>
            <a:r>
              <a:rPr lang="fi-FI" noProof="0"/>
              <a:t>Liity</a:t>
            </a:r>
            <a:br>
              <a:rPr lang="fi-FI" noProof="0"/>
            </a:br>
            <a:r>
              <a:rPr lang="fi-FI" noProof="0"/>
              <a:t>Ekonomien</a:t>
            </a:r>
            <a:br>
              <a:rPr lang="fi-FI" noProof="0"/>
            </a:br>
            <a:r>
              <a:rPr lang="fi-FI" noProof="0"/>
              <a:t>jäseneksi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4B721FB1-362A-E445-8C25-BDCA1BD0736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31464" y="4654418"/>
            <a:ext cx="8517606" cy="1001540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err="1"/>
              <a:t>Lorem</a:t>
            </a:r>
            <a:r>
              <a:rPr lang="fi-FI" noProof="0"/>
              <a:t> </a:t>
            </a:r>
            <a:r>
              <a:rPr lang="fi-FI" noProof="0" err="1"/>
              <a:t>ipsum</a:t>
            </a:r>
            <a:r>
              <a:rPr lang="fi-FI" noProof="0"/>
              <a:t> </a:t>
            </a:r>
            <a:r>
              <a:rPr lang="fi-FI" noProof="0" err="1"/>
              <a:t>dolor</a:t>
            </a:r>
            <a:r>
              <a:rPr lang="fi-FI" noProof="0"/>
              <a:t> </a:t>
            </a:r>
            <a:r>
              <a:rPr lang="fi-FI" noProof="0" err="1"/>
              <a:t>sit</a:t>
            </a:r>
            <a:r>
              <a:rPr lang="fi-FI" noProof="0"/>
              <a:t> </a:t>
            </a:r>
            <a:r>
              <a:rPr lang="fi-FI" noProof="0" err="1"/>
              <a:t>amet</a:t>
            </a:r>
            <a:br>
              <a:rPr lang="fi-FI" noProof="0"/>
            </a:br>
            <a:r>
              <a:rPr lang="fi-FI" noProof="0"/>
              <a:t>#</a:t>
            </a:r>
            <a:r>
              <a:rPr lang="fi-FI" noProof="0" err="1"/>
              <a:t>vapautapotentiaalisi</a:t>
            </a:r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7939419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_kuva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8E058D1-482E-1149-8F46-F55252CEEEB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291013" y="0"/>
            <a:ext cx="7900987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/>
              <a:t>Click icon to add picture</a:t>
            </a:r>
            <a:endParaRPr lang="fi-FI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CEB8F0E-D799-3345-89EB-385A28A0302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2171" y="400050"/>
            <a:ext cx="9583397" cy="395219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5500">
                <a:solidFill>
                  <a:schemeClr val="tx1"/>
                </a:solidFill>
              </a:defRPr>
            </a:lvl1pPr>
          </a:lstStyle>
          <a:p>
            <a:r>
              <a:rPr lang="fi-FI" noProof="0"/>
              <a:t>Liity</a:t>
            </a:r>
            <a:br>
              <a:rPr lang="fi-FI" noProof="0"/>
            </a:br>
            <a:r>
              <a:rPr lang="fi-FI" noProof="0"/>
              <a:t>Ekonomien</a:t>
            </a:r>
            <a:br>
              <a:rPr lang="fi-FI" noProof="0"/>
            </a:br>
            <a:r>
              <a:rPr lang="fi-FI" noProof="0"/>
              <a:t>jäseneksi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4B721FB1-362A-E445-8C25-BDCA1BD0736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2171" y="4654418"/>
            <a:ext cx="9583397" cy="1001540"/>
          </a:xfrm>
        </p:spPr>
        <p:txBody>
          <a:bodyPr>
            <a:normAutofit/>
          </a:bodyPr>
          <a:lstStyle>
            <a:lvl1pPr marL="0" indent="0" algn="l">
              <a:buNone/>
              <a:defRPr sz="2400" b="1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err="1"/>
              <a:t>Lorem</a:t>
            </a:r>
            <a:r>
              <a:rPr lang="fi-FI" noProof="0"/>
              <a:t> </a:t>
            </a:r>
            <a:r>
              <a:rPr lang="fi-FI" noProof="0" err="1"/>
              <a:t>ipsum</a:t>
            </a:r>
            <a:r>
              <a:rPr lang="fi-FI" noProof="0"/>
              <a:t> </a:t>
            </a:r>
            <a:r>
              <a:rPr lang="fi-FI" noProof="0" err="1"/>
              <a:t>dolor</a:t>
            </a:r>
            <a:r>
              <a:rPr lang="fi-FI" noProof="0"/>
              <a:t> </a:t>
            </a:r>
            <a:r>
              <a:rPr lang="fi-FI" noProof="0" err="1"/>
              <a:t>sit</a:t>
            </a:r>
            <a:r>
              <a:rPr lang="fi-FI" noProof="0"/>
              <a:t> </a:t>
            </a:r>
            <a:r>
              <a:rPr lang="fi-FI" noProof="0" err="1"/>
              <a:t>amet</a:t>
            </a:r>
            <a:br>
              <a:rPr lang="fi-FI" noProof="0"/>
            </a:br>
            <a:r>
              <a:rPr lang="fi-FI" noProof="0"/>
              <a:t>#</a:t>
            </a:r>
            <a:r>
              <a:rPr lang="fi-FI" noProof="0" err="1"/>
              <a:t>vapautapotentiaalisi</a:t>
            </a:r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42520396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_kuva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8E058D1-482E-1149-8F46-F55252CEEEB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7900987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/>
              <a:t>Click icon to add picture</a:t>
            </a:r>
            <a:endParaRPr lang="fi-FI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CEB8F0E-D799-3345-89EB-385A28A0302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208553" y="400050"/>
            <a:ext cx="9583397" cy="3952194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>
              <a:defRPr sz="5500">
                <a:solidFill>
                  <a:schemeClr val="tx1"/>
                </a:solidFill>
              </a:defRPr>
            </a:lvl1pPr>
          </a:lstStyle>
          <a:p>
            <a:r>
              <a:rPr lang="fi-FI" noProof="0"/>
              <a:t>Liity</a:t>
            </a:r>
            <a:br>
              <a:rPr lang="fi-FI" noProof="0"/>
            </a:br>
            <a:r>
              <a:rPr lang="fi-FI" noProof="0"/>
              <a:t>Ekonomien</a:t>
            </a:r>
            <a:br>
              <a:rPr lang="fi-FI" noProof="0"/>
            </a:br>
            <a:r>
              <a:rPr lang="fi-FI" noProof="0"/>
              <a:t>jäseneksi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4B721FB1-362A-E445-8C25-BDCA1BD0736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08553" y="4654418"/>
            <a:ext cx="9583397" cy="1001540"/>
          </a:xfrm>
        </p:spPr>
        <p:txBody>
          <a:bodyPr>
            <a:normAutofit/>
          </a:bodyPr>
          <a:lstStyle>
            <a:lvl1pPr marL="0" indent="0" algn="r">
              <a:buNone/>
              <a:defRPr sz="2400" b="1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err="1"/>
              <a:t>Lorem</a:t>
            </a:r>
            <a:r>
              <a:rPr lang="fi-FI" noProof="0"/>
              <a:t> </a:t>
            </a:r>
            <a:r>
              <a:rPr lang="fi-FI" noProof="0" err="1"/>
              <a:t>ipsum</a:t>
            </a:r>
            <a:r>
              <a:rPr lang="fi-FI" noProof="0"/>
              <a:t> </a:t>
            </a:r>
            <a:r>
              <a:rPr lang="fi-FI" noProof="0" err="1"/>
              <a:t>dolor</a:t>
            </a:r>
            <a:r>
              <a:rPr lang="fi-FI" noProof="0"/>
              <a:t> </a:t>
            </a:r>
            <a:r>
              <a:rPr lang="fi-FI" noProof="0" err="1"/>
              <a:t>sit</a:t>
            </a:r>
            <a:r>
              <a:rPr lang="fi-FI" noProof="0"/>
              <a:t> </a:t>
            </a:r>
            <a:r>
              <a:rPr lang="fi-FI" noProof="0" err="1"/>
              <a:t>amet</a:t>
            </a:r>
            <a:br>
              <a:rPr lang="fi-FI" noProof="0"/>
            </a:br>
            <a:r>
              <a:rPr lang="fi-FI" noProof="0"/>
              <a:t>#</a:t>
            </a:r>
            <a:r>
              <a:rPr lang="fi-FI" noProof="0" err="1"/>
              <a:t>vapautapotentiaalisi</a:t>
            </a:r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7673347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_sisältö_pieni_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E34FBB3A-37A6-2443-87DD-0983C2B3BC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96875" y="6451483"/>
            <a:ext cx="410593" cy="216000"/>
          </a:xfrm>
          <a:prstGeom prst="rect">
            <a:avLst/>
          </a:prstGeom>
        </p:spPr>
        <p:txBody>
          <a:bodyPr vert="horz" lIns="90000" tIns="45720" rIns="9000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98274E2C-0FA3-4B92-8FC0-994EB20F260F}" type="slidenum">
              <a:rPr lang="fi-FI" smtClean="0"/>
              <a:pPr/>
              <a:t>‹#›</a:t>
            </a:fld>
            <a:r>
              <a:rPr lang="fi-FI"/>
              <a:t> </a:t>
            </a:r>
          </a:p>
        </p:txBody>
      </p:sp>
      <p:sp>
        <p:nvSpPr>
          <p:cNvPr id="15" name="Footer Placeholder 24">
            <a:extLst>
              <a:ext uri="{FF2B5EF4-FFF2-40B4-BE49-F238E27FC236}">
                <a16:creationId xmlns:a16="http://schemas.microsoft.com/office/drawing/2014/main" id="{B6A30CF4-9744-884F-860B-30EE989C74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79515" y="6451483"/>
            <a:ext cx="41148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fi-FI"/>
              <a:t>Footerin teksti</a:t>
            </a:r>
          </a:p>
        </p:txBody>
      </p:sp>
      <p:sp>
        <p:nvSpPr>
          <p:cNvPr id="16" name="Date Placeholder 9">
            <a:extLst>
              <a:ext uri="{FF2B5EF4-FFF2-40B4-BE49-F238E27FC236}">
                <a16:creationId xmlns:a16="http://schemas.microsoft.com/office/drawing/2014/main" id="{AAAE50B2-10A5-FD49-A36A-C436C90A23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9343" y="6451483"/>
            <a:ext cx="748297" cy="216000"/>
          </a:xfrm>
          <a:prstGeom prst="rect">
            <a:avLst/>
          </a:prstGeom>
        </p:spPr>
        <p:txBody>
          <a:bodyPr vert="horz" lIns="90000" tIns="45720" rIns="90000" bIns="45720" rtlCol="0" anchor="ctr"/>
          <a:lstStyle>
            <a:lvl1pPr algn="l">
              <a:defRPr lang="en-US" sz="800" smtClean="0">
                <a:solidFill>
                  <a:schemeClr val="tx1"/>
                </a:solidFill>
              </a:defRPr>
            </a:lvl1pPr>
          </a:lstStyle>
          <a:p>
            <a:fld id="{3853A855-F9E7-3443-ABB1-D407E1E04BD7}" type="datetime1">
              <a:rPr lang="fi-FI" smtClean="0"/>
              <a:pPr/>
              <a:t>12.6.2025</a:t>
            </a:fld>
            <a:endParaRPr lang="fi-FI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8E058D1-482E-1149-8F46-F55252CEEEB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183564" y="1320799"/>
            <a:ext cx="3603626" cy="3075587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/>
              <a:t>Click icon to add picture</a:t>
            </a:r>
            <a:endParaRPr lang="fi-FI"/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7C975102-4C7C-BC4F-B5BE-11ED1E78F4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6875" y="1320800"/>
            <a:ext cx="3611563" cy="4856163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fi-FI" noProof="0"/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A52D3068-A517-374C-87BF-DABC6B82C24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91014" y="1320800"/>
            <a:ext cx="3611563" cy="4856163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fi-FI" noProof="0"/>
          </a:p>
        </p:txBody>
      </p:sp>
      <p:sp>
        <p:nvSpPr>
          <p:cNvPr id="23" name="Title Placeholder 1">
            <a:extLst>
              <a:ext uri="{FF2B5EF4-FFF2-40B4-BE49-F238E27FC236}">
                <a16:creationId xmlns:a16="http://schemas.microsoft.com/office/drawing/2014/main" id="{272758F3-D3FA-574C-A4BF-3F45C46B6C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6875" y="261313"/>
            <a:ext cx="11448760" cy="889912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fi-FI" noProof="0"/>
              <a:t>Kalvon pääotsikko tähän</a:t>
            </a:r>
          </a:p>
        </p:txBody>
      </p:sp>
    </p:spTree>
    <p:extLst>
      <p:ext uri="{BB962C8B-B14F-4D97-AF65-F5344CB8AC3E}">
        <p14:creationId xmlns:p14="http://schemas.microsoft.com/office/powerpoint/2010/main" val="25765877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_sisältö_2_pientä_kuv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E34FBB3A-37A6-2443-87DD-0983C2B3BC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96875" y="6451483"/>
            <a:ext cx="410593" cy="216000"/>
          </a:xfrm>
          <a:prstGeom prst="rect">
            <a:avLst/>
          </a:prstGeom>
        </p:spPr>
        <p:txBody>
          <a:bodyPr vert="horz" lIns="90000" tIns="45720" rIns="9000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98274E2C-0FA3-4B92-8FC0-994EB20F260F}" type="slidenum">
              <a:rPr lang="fi-FI" smtClean="0"/>
              <a:pPr/>
              <a:t>‹#›</a:t>
            </a:fld>
            <a:r>
              <a:rPr lang="fi-FI"/>
              <a:t> </a:t>
            </a:r>
          </a:p>
        </p:txBody>
      </p:sp>
      <p:sp>
        <p:nvSpPr>
          <p:cNvPr id="15" name="Footer Placeholder 24">
            <a:extLst>
              <a:ext uri="{FF2B5EF4-FFF2-40B4-BE49-F238E27FC236}">
                <a16:creationId xmlns:a16="http://schemas.microsoft.com/office/drawing/2014/main" id="{B6A30CF4-9744-884F-860B-30EE989C74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79515" y="6451483"/>
            <a:ext cx="41148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fi-FI"/>
              <a:t>Footerin teksti</a:t>
            </a:r>
          </a:p>
        </p:txBody>
      </p:sp>
      <p:sp>
        <p:nvSpPr>
          <p:cNvPr id="16" name="Date Placeholder 9">
            <a:extLst>
              <a:ext uri="{FF2B5EF4-FFF2-40B4-BE49-F238E27FC236}">
                <a16:creationId xmlns:a16="http://schemas.microsoft.com/office/drawing/2014/main" id="{AAAE50B2-10A5-FD49-A36A-C436C90A23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9343" y="6451483"/>
            <a:ext cx="748297" cy="216000"/>
          </a:xfrm>
          <a:prstGeom prst="rect">
            <a:avLst/>
          </a:prstGeom>
        </p:spPr>
        <p:txBody>
          <a:bodyPr vert="horz" lIns="90000" tIns="45720" rIns="90000" bIns="45720" rtlCol="0" anchor="ctr"/>
          <a:lstStyle>
            <a:lvl1pPr algn="l">
              <a:defRPr lang="en-US" sz="800" smtClean="0">
                <a:solidFill>
                  <a:schemeClr val="tx1"/>
                </a:solidFill>
              </a:defRPr>
            </a:lvl1pPr>
          </a:lstStyle>
          <a:p>
            <a:fld id="{7ED7F205-42A0-1B4D-BDDE-E2CEF0A29CC6}" type="datetime1">
              <a:rPr lang="fi-FI" smtClean="0"/>
              <a:pPr/>
              <a:t>12.6.2025</a:t>
            </a:fld>
            <a:endParaRPr lang="fi-FI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8E058D1-482E-1149-8F46-F55252CEEEB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183564" y="1320799"/>
            <a:ext cx="3603626" cy="3075587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/>
              <a:t>Click icon to add picture</a:t>
            </a:r>
            <a:endParaRPr lang="fi-FI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CE5C2D6A-538B-BA47-B0D7-934854E4EF1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91013" y="1327713"/>
            <a:ext cx="3603626" cy="3075587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/>
              <a:t>Click icon to add picture</a:t>
            </a:r>
            <a:endParaRPr lang="fi-FI"/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D8C48874-9575-A643-94F7-1FFC023DA6B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6875" y="1320800"/>
            <a:ext cx="3611563" cy="4856163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fi-FI" noProof="0"/>
          </a:p>
        </p:txBody>
      </p:sp>
      <p:sp>
        <p:nvSpPr>
          <p:cNvPr id="20" name="Title Placeholder 1">
            <a:extLst>
              <a:ext uri="{FF2B5EF4-FFF2-40B4-BE49-F238E27FC236}">
                <a16:creationId xmlns:a16="http://schemas.microsoft.com/office/drawing/2014/main" id="{5BBC5650-F02F-6545-8625-9A89B2A6F3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6875" y="261313"/>
            <a:ext cx="11448760" cy="889912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fi-FI" noProof="0"/>
              <a:t>Kalvon pääotsikko tähän</a:t>
            </a:r>
          </a:p>
        </p:txBody>
      </p:sp>
    </p:spTree>
    <p:extLst>
      <p:ext uri="{BB962C8B-B14F-4D97-AF65-F5344CB8AC3E}">
        <p14:creationId xmlns:p14="http://schemas.microsoft.com/office/powerpoint/2010/main" val="12968530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_pitkä_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E34FBB3A-37A6-2443-87DD-0983C2B3BC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96875" y="6451483"/>
            <a:ext cx="410593" cy="216000"/>
          </a:xfrm>
          <a:prstGeom prst="rect">
            <a:avLst/>
          </a:prstGeom>
        </p:spPr>
        <p:txBody>
          <a:bodyPr vert="horz" lIns="90000" tIns="45720" rIns="9000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98274E2C-0FA3-4B92-8FC0-994EB20F260F}" type="slidenum">
              <a:rPr lang="fi-FI" smtClean="0"/>
              <a:pPr/>
              <a:t>‹#›</a:t>
            </a:fld>
            <a:r>
              <a:rPr lang="fi-FI"/>
              <a:t> </a:t>
            </a:r>
          </a:p>
        </p:txBody>
      </p:sp>
      <p:sp>
        <p:nvSpPr>
          <p:cNvPr id="15" name="Footer Placeholder 24">
            <a:extLst>
              <a:ext uri="{FF2B5EF4-FFF2-40B4-BE49-F238E27FC236}">
                <a16:creationId xmlns:a16="http://schemas.microsoft.com/office/drawing/2014/main" id="{B6A30CF4-9744-884F-860B-30EE989C74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79515" y="6451483"/>
            <a:ext cx="41148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fi-FI"/>
              <a:t>Footerin teksti</a:t>
            </a:r>
          </a:p>
        </p:txBody>
      </p:sp>
      <p:sp>
        <p:nvSpPr>
          <p:cNvPr id="16" name="Date Placeholder 9">
            <a:extLst>
              <a:ext uri="{FF2B5EF4-FFF2-40B4-BE49-F238E27FC236}">
                <a16:creationId xmlns:a16="http://schemas.microsoft.com/office/drawing/2014/main" id="{AAAE50B2-10A5-FD49-A36A-C436C90A23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9343" y="6451483"/>
            <a:ext cx="748297" cy="216000"/>
          </a:xfrm>
          <a:prstGeom prst="rect">
            <a:avLst/>
          </a:prstGeom>
        </p:spPr>
        <p:txBody>
          <a:bodyPr vert="horz" lIns="90000" tIns="45720" rIns="90000" bIns="45720" rtlCol="0" anchor="ctr"/>
          <a:lstStyle>
            <a:lvl1pPr algn="l">
              <a:defRPr lang="en-US" sz="800" smtClean="0">
                <a:solidFill>
                  <a:schemeClr val="tx1"/>
                </a:solidFill>
              </a:defRPr>
            </a:lvl1pPr>
          </a:lstStyle>
          <a:p>
            <a:fld id="{7343B518-8775-8C45-BF7F-31F010C948CB}" type="datetime1">
              <a:rPr lang="fi-FI" smtClean="0"/>
              <a:pPr/>
              <a:t>12.6.2025</a:t>
            </a:fld>
            <a:endParaRPr lang="fi-FI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8E058D1-482E-1149-8F46-F55252CEEEB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03592" y="1320799"/>
            <a:ext cx="11383598" cy="3075587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/>
              <a:t>Click icon to add picture</a:t>
            </a:r>
            <a:endParaRPr lang="fi-FI"/>
          </a:p>
        </p:txBody>
      </p:sp>
      <p:sp>
        <p:nvSpPr>
          <p:cNvPr id="19" name="Title Placeholder 1">
            <a:extLst>
              <a:ext uri="{FF2B5EF4-FFF2-40B4-BE49-F238E27FC236}">
                <a16:creationId xmlns:a16="http://schemas.microsoft.com/office/drawing/2014/main" id="{7826E5A1-5972-DB4B-9002-4B38322552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6875" y="261313"/>
            <a:ext cx="11448760" cy="889912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fi-FI" noProof="0"/>
              <a:t>Kalvon pääotsikko tähän</a:t>
            </a:r>
          </a:p>
        </p:txBody>
      </p:sp>
    </p:spTree>
    <p:extLst>
      <p:ext uri="{BB962C8B-B14F-4D97-AF65-F5344CB8AC3E}">
        <p14:creationId xmlns:p14="http://schemas.microsoft.com/office/powerpoint/2010/main" val="14398431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_3_pientä_kuv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E34FBB3A-37A6-2443-87DD-0983C2B3BC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96875" y="6451483"/>
            <a:ext cx="410593" cy="216000"/>
          </a:xfrm>
          <a:prstGeom prst="rect">
            <a:avLst/>
          </a:prstGeom>
        </p:spPr>
        <p:txBody>
          <a:bodyPr vert="horz" lIns="90000" tIns="45720" rIns="9000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98274E2C-0FA3-4B92-8FC0-994EB20F260F}" type="slidenum">
              <a:rPr lang="fi-FI" smtClean="0"/>
              <a:pPr/>
              <a:t>‹#›</a:t>
            </a:fld>
            <a:r>
              <a:rPr lang="fi-FI"/>
              <a:t> </a:t>
            </a:r>
          </a:p>
        </p:txBody>
      </p:sp>
      <p:sp>
        <p:nvSpPr>
          <p:cNvPr id="15" name="Footer Placeholder 24">
            <a:extLst>
              <a:ext uri="{FF2B5EF4-FFF2-40B4-BE49-F238E27FC236}">
                <a16:creationId xmlns:a16="http://schemas.microsoft.com/office/drawing/2014/main" id="{B6A30CF4-9744-884F-860B-30EE989C74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79515" y="6451483"/>
            <a:ext cx="41148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fi-FI"/>
              <a:t>Footerin teksti</a:t>
            </a:r>
          </a:p>
        </p:txBody>
      </p:sp>
      <p:sp>
        <p:nvSpPr>
          <p:cNvPr id="16" name="Date Placeholder 9">
            <a:extLst>
              <a:ext uri="{FF2B5EF4-FFF2-40B4-BE49-F238E27FC236}">
                <a16:creationId xmlns:a16="http://schemas.microsoft.com/office/drawing/2014/main" id="{AAAE50B2-10A5-FD49-A36A-C436C90A23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9343" y="6451483"/>
            <a:ext cx="748297" cy="216000"/>
          </a:xfrm>
          <a:prstGeom prst="rect">
            <a:avLst/>
          </a:prstGeom>
        </p:spPr>
        <p:txBody>
          <a:bodyPr vert="horz" lIns="90000" tIns="45720" rIns="90000" bIns="45720" rtlCol="0" anchor="ctr"/>
          <a:lstStyle>
            <a:lvl1pPr algn="l">
              <a:defRPr lang="en-US" sz="800" smtClean="0">
                <a:solidFill>
                  <a:schemeClr val="tx1"/>
                </a:solidFill>
              </a:defRPr>
            </a:lvl1pPr>
          </a:lstStyle>
          <a:p>
            <a:fld id="{D2E9F7D5-CF57-2248-B75B-DF6D18F36283}" type="datetime1">
              <a:rPr lang="fi-FI" smtClean="0"/>
              <a:pPr/>
              <a:t>12.6.2025</a:t>
            </a:fld>
            <a:endParaRPr lang="fi-FI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8E058D1-482E-1149-8F46-F55252CEEEB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183564" y="1320799"/>
            <a:ext cx="3603626" cy="3075587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/>
              <a:t>Click icon to add picture</a:t>
            </a:r>
            <a:endParaRPr lang="fi-FI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CE5C2D6A-538B-BA47-B0D7-934854E4EF1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91013" y="1327713"/>
            <a:ext cx="3603626" cy="3075587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/>
              <a:t>Click icon to add picture</a:t>
            </a:r>
            <a:endParaRPr lang="fi-FI"/>
          </a:p>
        </p:txBody>
      </p:sp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CB701A30-F43B-7147-8C44-A01BD62D66C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97243" y="1327713"/>
            <a:ext cx="3603626" cy="3075587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/>
              <a:t>Click icon to add picture</a:t>
            </a:r>
            <a:endParaRPr lang="fi-FI"/>
          </a:p>
        </p:txBody>
      </p:sp>
      <p:sp>
        <p:nvSpPr>
          <p:cNvPr id="19" name="Title Placeholder 1">
            <a:extLst>
              <a:ext uri="{FF2B5EF4-FFF2-40B4-BE49-F238E27FC236}">
                <a16:creationId xmlns:a16="http://schemas.microsoft.com/office/drawing/2014/main" id="{49E281DE-F62A-A14E-AF19-2EA9306E6C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6875" y="261313"/>
            <a:ext cx="11448760" cy="889912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fi-FI" noProof="0"/>
              <a:t>Kalvon pääotsikko tähän</a:t>
            </a:r>
          </a:p>
        </p:txBody>
      </p:sp>
    </p:spTree>
    <p:extLst>
      <p:ext uri="{BB962C8B-B14F-4D97-AF65-F5344CB8AC3E}">
        <p14:creationId xmlns:p14="http://schemas.microsoft.com/office/powerpoint/2010/main" val="1126122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oituskalvo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24080055-3615-714D-8F17-70C7123D2CC8}"/>
              </a:ext>
            </a:extLst>
          </p:cNvPr>
          <p:cNvSpPr/>
          <p:nvPr userDrawn="1"/>
        </p:nvSpPr>
        <p:spPr>
          <a:xfrm>
            <a:off x="10694504" y="6172200"/>
            <a:ext cx="1497496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1B1A4B3B-F103-3540-AE53-CBAC000D38D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7537" y="346398"/>
            <a:ext cx="3158987" cy="1583705"/>
          </a:xfrm>
          <a:prstGeom prst="rect">
            <a:avLst/>
          </a:prstGeom>
        </p:spPr>
      </p:pic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5D49937-C716-6E44-9D90-1D925D02DC8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896225" y="0"/>
            <a:ext cx="4295774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 noProof="0"/>
              <a:t>Click icon to add picture</a:t>
            </a:r>
            <a:endParaRPr lang="fi-FI" noProof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22E21CCE-3837-BA49-8810-149A57E2700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42120" y="5144590"/>
            <a:ext cx="5528807" cy="1344484"/>
          </a:xfr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Etunimi Sukunimi</a:t>
            </a:r>
            <a:br>
              <a:rPr lang="fi-FI" noProof="0"/>
            </a:br>
            <a:r>
              <a:rPr lang="fi-FI" noProof="0"/>
              <a:t>Titteli</a:t>
            </a:r>
            <a:br>
              <a:rPr lang="fi-FI" noProof="0"/>
            </a:br>
            <a:r>
              <a:rPr lang="fi-FI" noProof="0"/>
              <a:t>Päivämäärä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9970469-45A2-134C-8E17-949C3435DA5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8870" y="2370372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5500">
                <a:solidFill>
                  <a:schemeClr val="tx1"/>
                </a:solidFill>
              </a:defRPr>
            </a:lvl1pPr>
          </a:lstStyle>
          <a:p>
            <a:r>
              <a:rPr lang="fi-FI" noProof="0"/>
              <a:t>Pääotsikon paikka</a:t>
            </a:r>
          </a:p>
        </p:txBody>
      </p:sp>
    </p:spTree>
    <p:extLst>
      <p:ext uri="{BB962C8B-B14F-4D97-AF65-F5344CB8AC3E}">
        <p14:creationId xmlns:p14="http://schemas.microsoft.com/office/powerpoint/2010/main" val="25917144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_6_pientä_kuv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E34FBB3A-37A6-2443-87DD-0983C2B3BC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96875" y="6451483"/>
            <a:ext cx="410593" cy="216000"/>
          </a:xfrm>
          <a:prstGeom prst="rect">
            <a:avLst/>
          </a:prstGeom>
        </p:spPr>
        <p:txBody>
          <a:bodyPr vert="horz" lIns="90000" tIns="45720" rIns="9000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98274E2C-0FA3-4B92-8FC0-994EB20F260F}" type="slidenum">
              <a:rPr lang="fi-FI" smtClean="0"/>
              <a:pPr/>
              <a:t>‹#›</a:t>
            </a:fld>
            <a:r>
              <a:rPr lang="fi-FI"/>
              <a:t> </a:t>
            </a:r>
          </a:p>
        </p:txBody>
      </p:sp>
      <p:sp>
        <p:nvSpPr>
          <p:cNvPr id="15" name="Footer Placeholder 24">
            <a:extLst>
              <a:ext uri="{FF2B5EF4-FFF2-40B4-BE49-F238E27FC236}">
                <a16:creationId xmlns:a16="http://schemas.microsoft.com/office/drawing/2014/main" id="{B6A30CF4-9744-884F-860B-30EE989C74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79515" y="6451483"/>
            <a:ext cx="41148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fi-FI"/>
              <a:t>Footerin teksti</a:t>
            </a:r>
          </a:p>
        </p:txBody>
      </p:sp>
      <p:sp>
        <p:nvSpPr>
          <p:cNvPr id="16" name="Date Placeholder 9">
            <a:extLst>
              <a:ext uri="{FF2B5EF4-FFF2-40B4-BE49-F238E27FC236}">
                <a16:creationId xmlns:a16="http://schemas.microsoft.com/office/drawing/2014/main" id="{AAAE50B2-10A5-FD49-A36A-C436C90A23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9343" y="6451483"/>
            <a:ext cx="748297" cy="216000"/>
          </a:xfrm>
          <a:prstGeom prst="rect">
            <a:avLst/>
          </a:prstGeom>
        </p:spPr>
        <p:txBody>
          <a:bodyPr vert="horz" lIns="90000" tIns="45720" rIns="90000" bIns="45720" rtlCol="0" anchor="ctr"/>
          <a:lstStyle>
            <a:lvl1pPr algn="l">
              <a:defRPr lang="en-US" sz="800" smtClean="0">
                <a:solidFill>
                  <a:schemeClr val="tx1"/>
                </a:solidFill>
              </a:defRPr>
            </a:lvl1pPr>
          </a:lstStyle>
          <a:p>
            <a:fld id="{F0659CCD-A0BA-C141-AF21-D672A25E6A53}" type="datetime1">
              <a:rPr lang="fi-FI" smtClean="0"/>
              <a:pPr/>
              <a:t>12.6.2025</a:t>
            </a:fld>
            <a:endParaRPr lang="fi-FI"/>
          </a:p>
        </p:txBody>
      </p:sp>
      <p:sp>
        <p:nvSpPr>
          <p:cNvPr id="19" name="Title Placeholder 1">
            <a:extLst>
              <a:ext uri="{FF2B5EF4-FFF2-40B4-BE49-F238E27FC236}">
                <a16:creationId xmlns:a16="http://schemas.microsoft.com/office/drawing/2014/main" id="{49E281DE-F62A-A14E-AF19-2EA9306E6C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6875" y="261313"/>
            <a:ext cx="11448760" cy="889912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fi-FI" noProof="0"/>
              <a:t>Kalvon pääotsikko tähän</a:t>
            </a:r>
          </a:p>
        </p:txBody>
      </p:sp>
      <p:sp>
        <p:nvSpPr>
          <p:cNvPr id="27" name="Content Placeholder 5">
            <a:extLst>
              <a:ext uri="{FF2B5EF4-FFF2-40B4-BE49-F238E27FC236}">
                <a16:creationId xmlns:a16="http://schemas.microsoft.com/office/drawing/2014/main" id="{2B074B93-E356-B14F-B9AE-08678110251D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396876" y="1320800"/>
            <a:ext cx="3611562" cy="22939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8" name="Content Placeholder 5">
            <a:extLst>
              <a:ext uri="{FF2B5EF4-FFF2-40B4-BE49-F238E27FC236}">
                <a16:creationId xmlns:a16="http://schemas.microsoft.com/office/drawing/2014/main" id="{609F2A3F-2FA2-7A4F-9609-7AADA5636C65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4293960" y="1320800"/>
            <a:ext cx="3611563" cy="22939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9" name="Content Placeholder 5">
            <a:extLst>
              <a:ext uri="{FF2B5EF4-FFF2-40B4-BE49-F238E27FC236}">
                <a16:creationId xmlns:a16="http://schemas.microsoft.com/office/drawing/2014/main" id="{5F8B3BCE-3405-934C-9283-DC4B7581DF66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8191046" y="1320800"/>
            <a:ext cx="3611563" cy="22939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0" name="Content Placeholder 5">
            <a:extLst>
              <a:ext uri="{FF2B5EF4-FFF2-40B4-BE49-F238E27FC236}">
                <a16:creationId xmlns:a16="http://schemas.microsoft.com/office/drawing/2014/main" id="{3AB92E41-A516-1446-9D65-A74C59E23B0E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396876" y="3878943"/>
            <a:ext cx="3611562" cy="22939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1" name="Content Placeholder 5">
            <a:extLst>
              <a:ext uri="{FF2B5EF4-FFF2-40B4-BE49-F238E27FC236}">
                <a16:creationId xmlns:a16="http://schemas.microsoft.com/office/drawing/2014/main" id="{CAFA5DFB-B63D-3945-B5ED-65F3D8883BB5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4293960" y="3878943"/>
            <a:ext cx="3611563" cy="22939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2" name="Content Placeholder 5">
            <a:extLst>
              <a:ext uri="{FF2B5EF4-FFF2-40B4-BE49-F238E27FC236}">
                <a16:creationId xmlns:a16="http://schemas.microsoft.com/office/drawing/2014/main" id="{6DB047A5-BDA8-2847-A8E9-E4B06AEF54C1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8191046" y="3878943"/>
            <a:ext cx="3611563" cy="22939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14976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FC403-8318-F643-BA5E-82ECB6E477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4195" y="1751968"/>
            <a:ext cx="7257755" cy="105319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fi-FI" noProof="0"/>
              <a:t>Etunimi Sukunimi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E34FBB3A-37A6-2443-87DD-0983C2B3BC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96875" y="6451483"/>
            <a:ext cx="410593" cy="216000"/>
          </a:xfrm>
          <a:prstGeom prst="rect">
            <a:avLst/>
          </a:prstGeom>
        </p:spPr>
        <p:txBody>
          <a:bodyPr vert="horz" lIns="90000" tIns="45720" rIns="9000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98274E2C-0FA3-4B92-8FC0-994EB20F260F}" type="slidenum">
              <a:rPr lang="fi-FI" noProof="0" smtClean="0"/>
              <a:pPr/>
              <a:t>‹#›</a:t>
            </a:fld>
            <a:r>
              <a:rPr lang="fi-FI" noProof="0"/>
              <a:t> </a:t>
            </a:r>
          </a:p>
        </p:txBody>
      </p:sp>
      <p:sp>
        <p:nvSpPr>
          <p:cNvPr id="15" name="Footer Placeholder 24">
            <a:extLst>
              <a:ext uri="{FF2B5EF4-FFF2-40B4-BE49-F238E27FC236}">
                <a16:creationId xmlns:a16="http://schemas.microsoft.com/office/drawing/2014/main" id="{B6A30CF4-9744-884F-860B-30EE989C74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79515" y="6451483"/>
            <a:ext cx="41148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fi-FI" noProof="0"/>
              <a:t>Footerin teksti</a:t>
            </a:r>
          </a:p>
        </p:txBody>
      </p:sp>
      <p:sp>
        <p:nvSpPr>
          <p:cNvPr id="16" name="Date Placeholder 9">
            <a:extLst>
              <a:ext uri="{FF2B5EF4-FFF2-40B4-BE49-F238E27FC236}">
                <a16:creationId xmlns:a16="http://schemas.microsoft.com/office/drawing/2014/main" id="{AAAE50B2-10A5-FD49-A36A-C436C90A23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9343" y="6451483"/>
            <a:ext cx="748297" cy="216000"/>
          </a:xfrm>
          <a:prstGeom prst="rect">
            <a:avLst/>
          </a:prstGeom>
        </p:spPr>
        <p:txBody>
          <a:bodyPr vert="horz" lIns="90000" tIns="45720" rIns="90000" bIns="45720" rtlCol="0" anchor="ctr"/>
          <a:lstStyle>
            <a:lvl1pPr algn="l">
              <a:defRPr lang="en-US" sz="800" smtClean="0">
                <a:solidFill>
                  <a:schemeClr val="tx1"/>
                </a:solidFill>
              </a:defRPr>
            </a:lvl1pPr>
          </a:lstStyle>
          <a:p>
            <a:fld id="{1E21B868-231C-354C-8BE2-B34AC730EB9E}" type="datetime1">
              <a:rPr lang="fi-FI" noProof="0" smtClean="0"/>
              <a:pPr/>
              <a:t>12.6.2025</a:t>
            </a:fld>
            <a:endParaRPr lang="fi-FI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898421-50D4-3C40-9B68-8C7610A1066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83390" y="2971385"/>
            <a:ext cx="6174864" cy="290142"/>
          </a:xfrm>
        </p:spPr>
        <p:txBody>
          <a:bodyPr>
            <a:normAutofit/>
          </a:bodyPr>
          <a:lstStyle>
            <a:lvl1pPr marL="0" indent="0" algn="l">
              <a:buNone/>
              <a:defRPr sz="1400" b="1">
                <a:solidFill>
                  <a:schemeClr val="tx1"/>
                </a:solidFill>
              </a:defRPr>
            </a:lvl1pPr>
            <a:lvl2pPr marL="457200" indent="0" algn="ctr">
              <a:buNone/>
              <a:defRPr b="1">
                <a:solidFill>
                  <a:schemeClr val="tx2"/>
                </a:solidFill>
              </a:defRPr>
            </a:lvl2pPr>
            <a:lvl3pPr marL="914400" indent="0" algn="ctr">
              <a:buNone/>
              <a:defRPr b="1">
                <a:solidFill>
                  <a:schemeClr val="tx2"/>
                </a:solidFill>
              </a:defRPr>
            </a:lvl3pPr>
            <a:lvl4pPr marL="1371600" indent="0" algn="ctr">
              <a:buNone/>
              <a:defRPr b="1">
                <a:solidFill>
                  <a:schemeClr val="tx2"/>
                </a:solidFill>
              </a:defRPr>
            </a:lvl4pPr>
            <a:lvl5pPr marL="1828800" indent="0" algn="ctr">
              <a:buNone/>
              <a:defRPr b="1">
                <a:solidFill>
                  <a:schemeClr val="tx2"/>
                </a:solidFill>
              </a:defRPr>
            </a:lvl5pPr>
          </a:lstStyle>
          <a:p>
            <a:pPr lvl="0"/>
            <a:r>
              <a:rPr lang="fi-FI" noProof="0"/>
              <a:t>Email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0E0D9F1-4B49-8B4E-96A6-FD22F5E9E77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27612" y="1792556"/>
            <a:ext cx="3272888" cy="3272889"/>
          </a:xfrm>
          <a:prstGeom prst="ellipse">
            <a:avLst/>
          </a:prstGeom>
          <a:ln w="28575">
            <a:solidFill>
              <a:schemeClr val="bg2"/>
            </a:solidFill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 noProof="0"/>
              <a:t>Click icon to add picture</a:t>
            </a:r>
            <a:endParaRPr lang="fi-FI" noProof="0"/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F655B241-9909-4B49-A10F-92FE1CD0B56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83390" y="3450672"/>
            <a:ext cx="6174864" cy="290142"/>
          </a:xfrm>
        </p:spPr>
        <p:txBody>
          <a:bodyPr>
            <a:normAutofit/>
          </a:bodyPr>
          <a:lstStyle>
            <a:lvl1pPr marL="0" indent="0" algn="l">
              <a:buNone/>
              <a:defRPr sz="1400" b="1">
                <a:solidFill>
                  <a:schemeClr val="tx1"/>
                </a:solidFill>
              </a:defRPr>
            </a:lvl1pPr>
            <a:lvl2pPr marL="457200" indent="0" algn="ctr">
              <a:buNone/>
              <a:defRPr b="1">
                <a:solidFill>
                  <a:schemeClr val="tx2"/>
                </a:solidFill>
              </a:defRPr>
            </a:lvl2pPr>
            <a:lvl3pPr marL="914400" indent="0" algn="ctr">
              <a:buNone/>
              <a:defRPr b="1">
                <a:solidFill>
                  <a:schemeClr val="tx2"/>
                </a:solidFill>
              </a:defRPr>
            </a:lvl3pPr>
            <a:lvl4pPr marL="1371600" indent="0" algn="ctr">
              <a:buNone/>
              <a:defRPr b="1">
                <a:solidFill>
                  <a:schemeClr val="tx2"/>
                </a:solidFill>
              </a:defRPr>
            </a:lvl4pPr>
            <a:lvl5pPr marL="1828800" indent="0" algn="ctr">
              <a:buNone/>
              <a:defRPr b="1">
                <a:solidFill>
                  <a:schemeClr val="tx2"/>
                </a:solidFill>
              </a:defRPr>
            </a:lvl5pPr>
          </a:lstStyle>
          <a:p>
            <a:pPr lvl="0"/>
            <a:r>
              <a:rPr lang="fi-FI" noProof="0"/>
              <a:t>Puhelin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C33D9EAC-E996-FB41-B5E6-F3908F1E2B1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083390" y="3929959"/>
            <a:ext cx="6174864" cy="290142"/>
          </a:xfrm>
        </p:spPr>
        <p:txBody>
          <a:bodyPr>
            <a:normAutofit/>
          </a:bodyPr>
          <a:lstStyle>
            <a:lvl1pPr marL="0" indent="0" algn="l">
              <a:buNone/>
              <a:defRPr sz="1400" b="1">
                <a:solidFill>
                  <a:schemeClr val="tx1"/>
                </a:solidFill>
              </a:defRPr>
            </a:lvl1pPr>
            <a:lvl2pPr marL="457200" indent="0" algn="ctr">
              <a:buNone/>
              <a:defRPr b="1">
                <a:solidFill>
                  <a:schemeClr val="tx2"/>
                </a:solidFill>
              </a:defRPr>
            </a:lvl2pPr>
            <a:lvl3pPr marL="914400" indent="0" algn="ctr">
              <a:buNone/>
              <a:defRPr b="1">
                <a:solidFill>
                  <a:schemeClr val="tx2"/>
                </a:solidFill>
              </a:defRPr>
            </a:lvl3pPr>
            <a:lvl4pPr marL="1371600" indent="0" algn="ctr">
              <a:buNone/>
              <a:defRPr b="1">
                <a:solidFill>
                  <a:schemeClr val="tx2"/>
                </a:solidFill>
              </a:defRPr>
            </a:lvl4pPr>
            <a:lvl5pPr marL="1828800" indent="0" algn="ctr">
              <a:buNone/>
              <a:defRPr b="1">
                <a:solidFill>
                  <a:schemeClr val="tx2"/>
                </a:solidFill>
              </a:defRPr>
            </a:lvl5pPr>
          </a:lstStyle>
          <a:p>
            <a:pPr lvl="0"/>
            <a:r>
              <a:rPr lang="fi-FI" noProof="0"/>
              <a:t>linkedin.com/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B565AF3F-9ABD-1248-90C0-0524BDAE2DC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083390" y="4409247"/>
            <a:ext cx="6174864" cy="290142"/>
          </a:xfrm>
        </p:spPr>
        <p:txBody>
          <a:bodyPr>
            <a:normAutofit/>
          </a:bodyPr>
          <a:lstStyle>
            <a:lvl1pPr marL="0" indent="0" algn="l">
              <a:buNone/>
              <a:defRPr sz="1400" b="1">
                <a:solidFill>
                  <a:schemeClr val="tx1"/>
                </a:solidFill>
              </a:defRPr>
            </a:lvl1pPr>
            <a:lvl2pPr marL="457200" indent="0" algn="ctr">
              <a:buNone/>
              <a:defRPr b="1">
                <a:solidFill>
                  <a:schemeClr val="tx2"/>
                </a:solidFill>
              </a:defRPr>
            </a:lvl2pPr>
            <a:lvl3pPr marL="914400" indent="0" algn="ctr">
              <a:buNone/>
              <a:defRPr b="1">
                <a:solidFill>
                  <a:schemeClr val="tx2"/>
                </a:solidFill>
              </a:defRPr>
            </a:lvl3pPr>
            <a:lvl4pPr marL="1371600" indent="0" algn="ctr">
              <a:buNone/>
              <a:defRPr b="1">
                <a:solidFill>
                  <a:schemeClr val="tx2"/>
                </a:solidFill>
              </a:defRPr>
            </a:lvl4pPr>
            <a:lvl5pPr marL="1828800" indent="0" algn="ctr">
              <a:buNone/>
              <a:defRPr b="1">
                <a:solidFill>
                  <a:schemeClr val="tx2"/>
                </a:solidFill>
              </a:defRPr>
            </a:lvl5pPr>
          </a:lstStyle>
          <a:p>
            <a:pPr lvl="0"/>
            <a:r>
              <a:rPr lang="fi-FI" noProof="0"/>
              <a:t>twitter.com/</a:t>
            </a:r>
          </a:p>
        </p:txBody>
      </p:sp>
    </p:spTree>
    <p:extLst>
      <p:ext uri="{BB962C8B-B14F-4D97-AF65-F5344CB8AC3E}">
        <p14:creationId xmlns:p14="http://schemas.microsoft.com/office/powerpoint/2010/main" val="29796259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E34FBB3A-37A6-2443-87DD-0983C2B3BC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96875" y="6451483"/>
            <a:ext cx="410593" cy="216000"/>
          </a:xfrm>
          <a:prstGeom prst="rect">
            <a:avLst/>
          </a:prstGeom>
        </p:spPr>
        <p:txBody>
          <a:bodyPr vert="horz" lIns="90000" tIns="45720" rIns="9000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98274E2C-0FA3-4B92-8FC0-994EB20F260F}" type="slidenum">
              <a:rPr lang="fi-FI" smtClean="0"/>
              <a:pPr/>
              <a:t>‹#›</a:t>
            </a:fld>
            <a:r>
              <a:rPr lang="fi-FI"/>
              <a:t> </a:t>
            </a:r>
          </a:p>
        </p:txBody>
      </p:sp>
      <p:sp>
        <p:nvSpPr>
          <p:cNvPr id="15" name="Footer Placeholder 24">
            <a:extLst>
              <a:ext uri="{FF2B5EF4-FFF2-40B4-BE49-F238E27FC236}">
                <a16:creationId xmlns:a16="http://schemas.microsoft.com/office/drawing/2014/main" id="{B6A30CF4-9744-884F-860B-30EE989C74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79515" y="6451483"/>
            <a:ext cx="41148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fi-FI"/>
              <a:t>Footerin teksti</a:t>
            </a:r>
          </a:p>
        </p:txBody>
      </p:sp>
      <p:sp>
        <p:nvSpPr>
          <p:cNvPr id="16" name="Date Placeholder 9">
            <a:extLst>
              <a:ext uri="{FF2B5EF4-FFF2-40B4-BE49-F238E27FC236}">
                <a16:creationId xmlns:a16="http://schemas.microsoft.com/office/drawing/2014/main" id="{AAAE50B2-10A5-FD49-A36A-C436C90A23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9343" y="6451483"/>
            <a:ext cx="748297" cy="216000"/>
          </a:xfrm>
          <a:prstGeom prst="rect">
            <a:avLst/>
          </a:prstGeom>
        </p:spPr>
        <p:txBody>
          <a:bodyPr vert="horz" lIns="90000" tIns="45720" rIns="90000" bIns="45720" rtlCol="0" anchor="ctr"/>
          <a:lstStyle>
            <a:lvl1pPr algn="l">
              <a:defRPr lang="en-US" sz="800" smtClean="0">
                <a:solidFill>
                  <a:schemeClr val="tx1"/>
                </a:solidFill>
              </a:defRPr>
            </a:lvl1pPr>
          </a:lstStyle>
          <a:p>
            <a:fld id="{91177AFB-2E76-1740-A17E-98366E231718}" type="datetime1">
              <a:rPr lang="fi-FI" smtClean="0"/>
              <a:pPr/>
              <a:t>12.6.2025</a:t>
            </a:fld>
            <a:endParaRPr lang="fi-FI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3AB08F94-D5AC-7A4A-9A78-0C8867BC2F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6875" y="261313"/>
            <a:ext cx="11448760" cy="889912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fi-FI" noProof="0"/>
              <a:t>Kalvon pääotsikko tähän</a:t>
            </a:r>
          </a:p>
        </p:txBody>
      </p:sp>
    </p:spTree>
    <p:extLst>
      <p:ext uri="{BB962C8B-B14F-4D97-AF65-F5344CB8AC3E}">
        <p14:creationId xmlns:p14="http://schemas.microsoft.com/office/powerpoint/2010/main" val="16545308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_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8E058D1-482E-1149-8F46-F55252CEEEB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75852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/>
              <a:t>Click icon to add picture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211786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2209C90-B3A2-6146-AF2F-BE14C97514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96875" y="6451483"/>
            <a:ext cx="410593" cy="216000"/>
          </a:xfrm>
          <a:prstGeom prst="rect">
            <a:avLst/>
          </a:prstGeom>
        </p:spPr>
        <p:txBody>
          <a:bodyPr vert="horz" lIns="90000" tIns="45720" rIns="9000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98274E2C-0FA3-4B92-8FC0-994EB20F260F}" type="slidenum">
              <a:rPr lang="fi-FI" smtClean="0"/>
              <a:pPr/>
              <a:t>‹#›</a:t>
            </a:fld>
            <a:r>
              <a:rPr lang="fi-FI"/>
              <a:t> </a:t>
            </a:r>
          </a:p>
        </p:txBody>
      </p:sp>
      <p:sp>
        <p:nvSpPr>
          <p:cNvPr id="9" name="Footer Placeholder 24">
            <a:extLst>
              <a:ext uri="{FF2B5EF4-FFF2-40B4-BE49-F238E27FC236}">
                <a16:creationId xmlns:a16="http://schemas.microsoft.com/office/drawing/2014/main" id="{26248E07-E9B6-F540-AD7C-EE2D31C76D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79515" y="6451483"/>
            <a:ext cx="41148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fi-FI"/>
              <a:t>Footerin teksti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3BD85B37-ED12-6646-A2B5-7BF6245C83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9343" y="6451483"/>
            <a:ext cx="748297" cy="216000"/>
          </a:xfrm>
          <a:prstGeom prst="rect">
            <a:avLst/>
          </a:prstGeom>
        </p:spPr>
        <p:txBody>
          <a:bodyPr vert="horz" lIns="90000" tIns="45720" rIns="90000" bIns="45720" rtlCol="0" anchor="ctr"/>
          <a:lstStyle>
            <a:lvl1pPr algn="l">
              <a:defRPr lang="en-US" sz="800" smtClean="0">
                <a:solidFill>
                  <a:schemeClr val="tx1"/>
                </a:solidFill>
              </a:defRPr>
            </a:lvl1pPr>
          </a:lstStyle>
          <a:p>
            <a:fld id="{9F2EE73C-EE1C-1A4C-82D6-EF760505AF91}" type="datetime1">
              <a:rPr lang="fi-FI" smtClean="0"/>
              <a:pPr/>
              <a:t>12.6.2025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770687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petuskalvo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55B51BE-2A25-3044-BD62-A4519F9B1D97}"/>
              </a:ext>
            </a:extLst>
          </p:cNvPr>
          <p:cNvSpPr/>
          <p:nvPr userDrawn="1"/>
        </p:nvSpPr>
        <p:spPr>
          <a:xfrm>
            <a:off x="10374086" y="5758543"/>
            <a:ext cx="1817914" cy="10994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D3336003-9635-A64C-B173-ABFECC03EA3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12029" y="2233836"/>
            <a:ext cx="4767942" cy="2390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5102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petuskalvo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55B51BE-2A25-3044-BD62-A4519F9B1D97}"/>
              </a:ext>
            </a:extLst>
          </p:cNvPr>
          <p:cNvSpPr/>
          <p:nvPr userDrawn="1"/>
        </p:nvSpPr>
        <p:spPr>
          <a:xfrm>
            <a:off x="10374086" y="5758543"/>
            <a:ext cx="1817914" cy="10994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41FF86FB-8FBB-7249-8663-F551371E3D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77479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+ content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73FF1EAE-A64F-B045-CA24-37C5594553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5005" y="620713"/>
            <a:ext cx="9001125" cy="10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 noProof="0"/>
              <a:t>Click to insert Headline</a:t>
            </a:r>
            <a:endParaRPr lang="en-GB" noProof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C364CD46-94A9-F4CF-B338-4620DF54B28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5326" y="341037"/>
            <a:ext cx="7200900" cy="266400"/>
          </a:xfrm>
        </p:spPr>
        <p:txBody>
          <a:bodyPr lIns="0" tIns="0" rIns="0" bIns="0" anchor="ctr"/>
          <a:lstStyle>
            <a:lvl1pPr marL="0" indent="0">
              <a:buNone/>
              <a:defRPr sz="1000" b="0" i="0" cap="all" spc="5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000" b="1" i="0">
                <a:latin typeface="Lab Grotesque" pitchFamily="2" charset="0"/>
              </a:defRPr>
            </a:lvl2pPr>
            <a:lvl3pPr marL="914400" indent="0">
              <a:buNone/>
              <a:defRPr sz="1000" b="1" i="0">
                <a:latin typeface="Lab Grotesque" pitchFamily="2" charset="0"/>
              </a:defRPr>
            </a:lvl3pPr>
            <a:lvl4pPr marL="1371600" indent="0">
              <a:buNone/>
              <a:defRPr sz="1000" b="1" i="0">
                <a:latin typeface="Lab Grotesque" pitchFamily="2" charset="0"/>
              </a:defRPr>
            </a:lvl4pPr>
            <a:lvl5pPr marL="1828800" indent="0">
              <a:buNone/>
              <a:defRPr sz="1000" b="1" i="0">
                <a:latin typeface="Lab Grotesque" pitchFamily="2" charset="0"/>
              </a:defRPr>
            </a:lvl5pPr>
          </a:lstStyle>
          <a:p>
            <a:pPr lvl="0"/>
            <a:r>
              <a:rPr lang="en-GB"/>
              <a:t>CLICK TO EDIT SECTION MARKER – WRITE WITH CAPITAL LETTERS</a:t>
            </a:r>
            <a:endParaRPr lang="en-FI"/>
          </a:p>
        </p:txBody>
      </p:sp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2DD4E185-20AE-67DB-E450-FD469CBBA7CB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95325" y="1663416"/>
            <a:ext cx="7180582" cy="5755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F7673B"/>
              </a:buClr>
              <a:buNone/>
              <a:defRPr sz="1600" b="0" i="0" spc="-30" baseline="0">
                <a:solidFill>
                  <a:schemeClr val="accent2"/>
                </a:solidFill>
                <a:latin typeface="Messina Modern Book" pitchFamily="2" charset="77"/>
              </a:defRPr>
            </a:lvl1pPr>
            <a:lvl2pPr marL="404813" indent="-180975">
              <a:buClr>
                <a:srgbClr val="F7673B"/>
              </a:buClr>
              <a:tabLst/>
              <a:defRPr b="0" i="0" spc="-30" baseline="0">
                <a:solidFill>
                  <a:schemeClr val="tx2"/>
                </a:solidFill>
                <a:latin typeface="+mn-lt"/>
              </a:defRPr>
            </a:lvl2pPr>
            <a:lvl3pPr marL="492125" indent="0">
              <a:buClr>
                <a:srgbClr val="F7673B"/>
              </a:buClr>
              <a:buNone/>
              <a:tabLst/>
              <a:defRPr b="0" i="0" spc="-30" baseline="0">
                <a:solidFill>
                  <a:schemeClr val="tx2"/>
                </a:solidFill>
                <a:latin typeface="+mn-lt"/>
              </a:defRPr>
            </a:lvl3pPr>
            <a:lvl4pPr marL="889000" indent="-173038">
              <a:buClr>
                <a:srgbClr val="F7673B"/>
              </a:buClr>
              <a:tabLst/>
              <a:defRPr b="0" i="0" spc="-30" baseline="0">
                <a:solidFill>
                  <a:schemeClr val="tx2"/>
                </a:solidFill>
                <a:latin typeface="+mn-lt"/>
              </a:defRPr>
            </a:lvl4pPr>
            <a:lvl5pPr>
              <a:defRPr b="0">
                <a:latin typeface="Lab Grotesque" panose="00000500000000000000" pitchFamily="50" charset="0"/>
              </a:defRPr>
            </a:lvl5pPr>
          </a:lstStyle>
          <a:p>
            <a:pPr lvl="0"/>
            <a:r>
              <a:rPr lang="en-GB"/>
              <a:t>Insert ingress text if necessary -keep it quite short or use other template</a:t>
            </a:r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E124C301-5EBB-4738-9566-3B66FC48DDB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95325" y="2276211"/>
            <a:ext cx="3482780" cy="3991822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rgbClr val="F7673B"/>
              </a:buClr>
              <a:defRPr b="0" i="0" spc="-40" baseline="0">
                <a:solidFill>
                  <a:srgbClr val="0F3D51"/>
                </a:solidFill>
                <a:latin typeface="+mn-lt"/>
              </a:defRPr>
            </a:lvl1pPr>
            <a:lvl2pPr marL="312738" indent="-127000">
              <a:buClr>
                <a:srgbClr val="F7673B"/>
              </a:buClr>
              <a:tabLst/>
              <a:defRPr b="0" i="0" spc="-30" baseline="0">
                <a:solidFill>
                  <a:schemeClr val="tx2"/>
                </a:solidFill>
                <a:latin typeface="+mn-lt"/>
              </a:defRPr>
            </a:lvl2pPr>
            <a:lvl3pPr marL="490538" indent="-127000">
              <a:buClr>
                <a:srgbClr val="F7673B"/>
              </a:buClr>
              <a:tabLst/>
              <a:defRPr b="0" i="0" spc="-30" baseline="0">
                <a:solidFill>
                  <a:schemeClr val="tx2"/>
                </a:solidFill>
                <a:latin typeface="+mn-lt"/>
              </a:defRPr>
            </a:lvl3pPr>
            <a:lvl4pPr marL="625475" indent="-134938">
              <a:buClr>
                <a:srgbClr val="F7673B"/>
              </a:buClr>
              <a:tabLst/>
              <a:defRPr b="0" i="0" spc="-30" baseline="0">
                <a:solidFill>
                  <a:schemeClr val="tx2"/>
                </a:solidFill>
                <a:latin typeface="+mn-lt"/>
              </a:defRPr>
            </a:lvl4pPr>
            <a:lvl5pPr>
              <a:defRPr b="0">
                <a:latin typeface="Lab Grotesque" panose="00000500000000000000" pitchFamily="50" charset="0"/>
              </a:defRPr>
            </a:lvl5pPr>
          </a:lstStyle>
          <a:p>
            <a:pPr lvl="0"/>
            <a:r>
              <a:rPr lang="en-US"/>
              <a:t>Click to edit text or drop image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8C2B36CB-60D4-41E7-8A65-3EA760409633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4424481" y="2276211"/>
            <a:ext cx="3380413" cy="3991822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rgbClr val="F7673B"/>
              </a:buClr>
              <a:defRPr b="0" i="0" spc="-40" baseline="0">
                <a:solidFill>
                  <a:srgbClr val="0F3D51"/>
                </a:solidFill>
                <a:latin typeface="+mn-lt"/>
              </a:defRPr>
            </a:lvl1pPr>
            <a:lvl2pPr marL="312738" indent="-127000">
              <a:buClr>
                <a:srgbClr val="F7673B"/>
              </a:buClr>
              <a:tabLst/>
              <a:defRPr b="0" i="0" spc="-30" baseline="0">
                <a:solidFill>
                  <a:schemeClr val="tx2"/>
                </a:solidFill>
                <a:latin typeface="+mn-lt"/>
              </a:defRPr>
            </a:lvl2pPr>
            <a:lvl3pPr marL="490538" indent="-127000">
              <a:buClr>
                <a:srgbClr val="F7673B"/>
              </a:buClr>
              <a:tabLst/>
              <a:defRPr b="0" i="0" spc="-30" baseline="0">
                <a:solidFill>
                  <a:schemeClr val="tx2"/>
                </a:solidFill>
                <a:latin typeface="+mn-lt"/>
              </a:defRPr>
            </a:lvl3pPr>
            <a:lvl4pPr marL="625475" indent="-134938">
              <a:buClr>
                <a:srgbClr val="F7673B"/>
              </a:buClr>
              <a:tabLst/>
              <a:defRPr b="0" i="0" spc="-30" baseline="0">
                <a:solidFill>
                  <a:schemeClr val="tx2"/>
                </a:solidFill>
                <a:latin typeface="+mn-lt"/>
              </a:defRPr>
            </a:lvl4pPr>
            <a:lvl5pPr>
              <a:defRPr b="0">
                <a:latin typeface="Lab Grotesque" panose="00000500000000000000" pitchFamily="50" charset="0"/>
              </a:defRPr>
            </a:lvl5pPr>
          </a:lstStyle>
          <a:p>
            <a:pPr lvl="0"/>
            <a:r>
              <a:rPr lang="en-US"/>
              <a:t>Click to edit text or drop image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56754DB-CD98-EA7D-CB10-87D6BC54186E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8006243" y="2276211"/>
            <a:ext cx="3380413" cy="3991822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rgbClr val="F7673B"/>
              </a:buClr>
              <a:defRPr b="0" i="0" spc="-40" baseline="0">
                <a:solidFill>
                  <a:srgbClr val="0F3D51"/>
                </a:solidFill>
                <a:latin typeface="+mn-lt"/>
              </a:defRPr>
            </a:lvl1pPr>
            <a:lvl2pPr marL="312738" indent="-127000">
              <a:buClr>
                <a:srgbClr val="F7673B"/>
              </a:buClr>
              <a:tabLst/>
              <a:defRPr b="0" i="0" spc="-30" baseline="0">
                <a:solidFill>
                  <a:schemeClr val="tx2"/>
                </a:solidFill>
                <a:latin typeface="+mn-lt"/>
              </a:defRPr>
            </a:lvl2pPr>
            <a:lvl3pPr marL="490538" indent="-127000">
              <a:buClr>
                <a:srgbClr val="F7673B"/>
              </a:buClr>
              <a:tabLst/>
              <a:defRPr b="0" i="0" spc="-30" baseline="0">
                <a:solidFill>
                  <a:schemeClr val="tx2"/>
                </a:solidFill>
                <a:latin typeface="+mn-lt"/>
              </a:defRPr>
            </a:lvl3pPr>
            <a:lvl4pPr marL="625475" indent="-134938">
              <a:buClr>
                <a:srgbClr val="F7673B"/>
              </a:buClr>
              <a:tabLst/>
              <a:defRPr b="0" i="0" spc="-30" baseline="0">
                <a:solidFill>
                  <a:schemeClr val="tx2"/>
                </a:solidFill>
                <a:latin typeface="+mn-lt"/>
              </a:defRPr>
            </a:lvl4pPr>
            <a:lvl5pPr>
              <a:defRPr b="0">
                <a:latin typeface="Lab Grotesque" panose="00000500000000000000" pitchFamily="50" charset="0"/>
              </a:defRPr>
            </a:lvl5pPr>
          </a:lstStyle>
          <a:p>
            <a:pPr lvl="0"/>
            <a:r>
              <a:rPr lang="en-US"/>
              <a:t>Click to edit text or drop image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03C272D-2C6C-B999-D5CA-27B82310BBF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/>
              <a:t>CONFIDENTIAL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A94EDC-0103-4FB7-84BA-4C65237926A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64FCF4A-2F3F-4397-9C44-D2344643394B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694E3D48-B9A3-E23A-9E7E-B7852F8CE17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323240" y="-1151273"/>
            <a:ext cx="1074081" cy="979151"/>
          </a:xfrm>
          <a:custGeom>
            <a:avLst/>
            <a:gdLst>
              <a:gd name="connsiteX0" fmla="*/ 0 w 2932723"/>
              <a:gd name="connsiteY0" fmla="*/ 1389332 h 2778663"/>
              <a:gd name="connsiteX1" fmla="*/ 1466362 w 2932723"/>
              <a:gd name="connsiteY1" fmla="*/ 0 h 2778663"/>
              <a:gd name="connsiteX2" fmla="*/ 2932724 w 2932723"/>
              <a:gd name="connsiteY2" fmla="*/ 1389332 h 2778663"/>
              <a:gd name="connsiteX3" fmla="*/ 1466362 w 2932723"/>
              <a:gd name="connsiteY3" fmla="*/ 2778664 h 2778663"/>
              <a:gd name="connsiteX4" fmla="*/ 0 w 2932723"/>
              <a:gd name="connsiteY4" fmla="*/ 1389332 h 2778663"/>
              <a:gd name="connsiteX0" fmla="*/ 97 w 2932821"/>
              <a:gd name="connsiteY0" fmla="*/ 1481407 h 2870739"/>
              <a:gd name="connsiteX1" fmla="*/ 1412484 w 2932821"/>
              <a:gd name="connsiteY1" fmla="*/ 0 h 2870739"/>
              <a:gd name="connsiteX2" fmla="*/ 2932821 w 2932821"/>
              <a:gd name="connsiteY2" fmla="*/ 1481407 h 2870739"/>
              <a:gd name="connsiteX3" fmla="*/ 1466459 w 2932821"/>
              <a:gd name="connsiteY3" fmla="*/ 2870739 h 2870739"/>
              <a:gd name="connsiteX4" fmla="*/ 97 w 2932821"/>
              <a:gd name="connsiteY4" fmla="*/ 1481407 h 2870739"/>
              <a:gd name="connsiteX0" fmla="*/ 58 w 3043907"/>
              <a:gd name="connsiteY0" fmla="*/ 1532280 h 2870873"/>
              <a:gd name="connsiteX1" fmla="*/ 1523570 w 3043907"/>
              <a:gd name="connsiteY1" fmla="*/ 73 h 2870873"/>
              <a:gd name="connsiteX2" fmla="*/ 3043907 w 3043907"/>
              <a:gd name="connsiteY2" fmla="*/ 1481480 h 2870873"/>
              <a:gd name="connsiteX3" fmla="*/ 1577545 w 3043907"/>
              <a:gd name="connsiteY3" fmla="*/ 2870812 h 2870873"/>
              <a:gd name="connsiteX4" fmla="*/ 58 w 3043907"/>
              <a:gd name="connsiteY4" fmla="*/ 1532280 h 2870873"/>
              <a:gd name="connsiteX0" fmla="*/ 1 w 3043850"/>
              <a:gd name="connsiteY0" fmla="*/ 1532280 h 2870950"/>
              <a:gd name="connsiteX1" fmla="*/ 1523513 w 3043850"/>
              <a:gd name="connsiteY1" fmla="*/ 73 h 2870950"/>
              <a:gd name="connsiteX2" fmla="*/ 3043850 w 3043850"/>
              <a:gd name="connsiteY2" fmla="*/ 1481480 h 2870950"/>
              <a:gd name="connsiteX3" fmla="*/ 1577488 w 3043850"/>
              <a:gd name="connsiteY3" fmla="*/ 2870812 h 2870950"/>
              <a:gd name="connsiteX4" fmla="*/ 1 w 3043850"/>
              <a:gd name="connsiteY4" fmla="*/ 1532280 h 2870950"/>
              <a:gd name="connsiteX0" fmla="*/ 1 w 3043850"/>
              <a:gd name="connsiteY0" fmla="*/ 1532653 h 2871323"/>
              <a:gd name="connsiteX1" fmla="*/ 1523513 w 3043850"/>
              <a:gd name="connsiteY1" fmla="*/ 446 h 2871323"/>
              <a:gd name="connsiteX2" fmla="*/ 3043850 w 3043850"/>
              <a:gd name="connsiteY2" fmla="*/ 1481853 h 2871323"/>
              <a:gd name="connsiteX3" fmla="*/ 1577488 w 3043850"/>
              <a:gd name="connsiteY3" fmla="*/ 2871185 h 2871323"/>
              <a:gd name="connsiteX4" fmla="*/ 1 w 3043850"/>
              <a:gd name="connsiteY4" fmla="*/ 1532653 h 2871323"/>
              <a:gd name="connsiteX0" fmla="*/ 1 w 3043850"/>
              <a:gd name="connsiteY0" fmla="*/ 1532792 h 2871462"/>
              <a:gd name="connsiteX1" fmla="*/ 1523513 w 3043850"/>
              <a:gd name="connsiteY1" fmla="*/ 585 h 2871462"/>
              <a:gd name="connsiteX2" fmla="*/ 3043850 w 3043850"/>
              <a:gd name="connsiteY2" fmla="*/ 1481992 h 2871462"/>
              <a:gd name="connsiteX3" fmla="*/ 1577488 w 3043850"/>
              <a:gd name="connsiteY3" fmla="*/ 2871324 h 2871462"/>
              <a:gd name="connsiteX4" fmla="*/ 1 w 3043850"/>
              <a:gd name="connsiteY4" fmla="*/ 1532792 h 2871462"/>
              <a:gd name="connsiteX0" fmla="*/ 2661 w 3046510"/>
              <a:gd name="connsiteY0" fmla="*/ 1532792 h 2877735"/>
              <a:gd name="connsiteX1" fmla="*/ 1526173 w 3046510"/>
              <a:gd name="connsiteY1" fmla="*/ 585 h 2877735"/>
              <a:gd name="connsiteX2" fmla="*/ 3046510 w 3046510"/>
              <a:gd name="connsiteY2" fmla="*/ 1481992 h 2877735"/>
              <a:gd name="connsiteX3" fmla="*/ 1808748 w 3046510"/>
              <a:gd name="connsiteY3" fmla="*/ 2877674 h 2877735"/>
              <a:gd name="connsiteX4" fmla="*/ 2661 w 3046510"/>
              <a:gd name="connsiteY4" fmla="*/ 1532792 h 2877735"/>
              <a:gd name="connsiteX0" fmla="*/ 2661 w 3046510"/>
              <a:gd name="connsiteY0" fmla="*/ 1532792 h 2878163"/>
              <a:gd name="connsiteX1" fmla="*/ 1526173 w 3046510"/>
              <a:gd name="connsiteY1" fmla="*/ 585 h 2878163"/>
              <a:gd name="connsiteX2" fmla="*/ 3046510 w 3046510"/>
              <a:gd name="connsiteY2" fmla="*/ 1481992 h 2878163"/>
              <a:gd name="connsiteX3" fmla="*/ 1808748 w 3046510"/>
              <a:gd name="connsiteY3" fmla="*/ 2877674 h 2878163"/>
              <a:gd name="connsiteX4" fmla="*/ 2661 w 3046510"/>
              <a:gd name="connsiteY4" fmla="*/ 1532792 h 2878163"/>
              <a:gd name="connsiteX0" fmla="*/ 1 w 3043850"/>
              <a:gd name="connsiteY0" fmla="*/ 1532792 h 2868642"/>
              <a:gd name="connsiteX1" fmla="*/ 1523513 w 3043850"/>
              <a:gd name="connsiteY1" fmla="*/ 585 h 2868642"/>
              <a:gd name="connsiteX2" fmla="*/ 3043850 w 3043850"/>
              <a:gd name="connsiteY2" fmla="*/ 1481992 h 2868642"/>
              <a:gd name="connsiteX3" fmla="*/ 1520338 w 3043850"/>
              <a:gd name="connsiteY3" fmla="*/ 2868149 h 2868642"/>
              <a:gd name="connsiteX4" fmla="*/ 1 w 3043850"/>
              <a:gd name="connsiteY4" fmla="*/ 1532792 h 2868642"/>
              <a:gd name="connsiteX0" fmla="*/ 1 w 3043850"/>
              <a:gd name="connsiteY0" fmla="*/ 1532792 h 2869126"/>
              <a:gd name="connsiteX1" fmla="*/ 1523513 w 3043850"/>
              <a:gd name="connsiteY1" fmla="*/ 585 h 2869126"/>
              <a:gd name="connsiteX2" fmla="*/ 3043850 w 3043850"/>
              <a:gd name="connsiteY2" fmla="*/ 1481992 h 2869126"/>
              <a:gd name="connsiteX3" fmla="*/ 1520338 w 3043850"/>
              <a:gd name="connsiteY3" fmla="*/ 2868149 h 2869126"/>
              <a:gd name="connsiteX4" fmla="*/ 1 w 3043850"/>
              <a:gd name="connsiteY4" fmla="*/ 1532792 h 2869126"/>
              <a:gd name="connsiteX0" fmla="*/ 121 w 3043970"/>
              <a:gd name="connsiteY0" fmla="*/ 1532792 h 2875467"/>
              <a:gd name="connsiteX1" fmla="*/ 1523633 w 3043970"/>
              <a:gd name="connsiteY1" fmla="*/ 585 h 2875467"/>
              <a:gd name="connsiteX2" fmla="*/ 3043970 w 3043970"/>
              <a:gd name="connsiteY2" fmla="*/ 1481992 h 2875467"/>
              <a:gd name="connsiteX3" fmla="*/ 1482358 w 3043970"/>
              <a:gd name="connsiteY3" fmla="*/ 2874499 h 2875467"/>
              <a:gd name="connsiteX4" fmla="*/ 121 w 3043970"/>
              <a:gd name="connsiteY4" fmla="*/ 1532792 h 2875467"/>
              <a:gd name="connsiteX0" fmla="*/ 37 w 3148661"/>
              <a:gd name="connsiteY0" fmla="*/ 1532424 h 2874303"/>
              <a:gd name="connsiteX1" fmla="*/ 1523549 w 3148661"/>
              <a:gd name="connsiteY1" fmla="*/ 217 h 2874303"/>
              <a:gd name="connsiteX2" fmla="*/ 3148661 w 3148661"/>
              <a:gd name="connsiteY2" fmla="*/ 1446699 h 2874303"/>
              <a:gd name="connsiteX3" fmla="*/ 1482274 w 3148661"/>
              <a:gd name="connsiteY3" fmla="*/ 2874131 h 2874303"/>
              <a:gd name="connsiteX4" fmla="*/ 37 w 3148661"/>
              <a:gd name="connsiteY4" fmla="*/ 1532424 h 2874303"/>
              <a:gd name="connsiteX0" fmla="*/ 37 w 3148661"/>
              <a:gd name="connsiteY0" fmla="*/ 1532424 h 2874303"/>
              <a:gd name="connsiteX1" fmla="*/ 1523549 w 3148661"/>
              <a:gd name="connsiteY1" fmla="*/ 217 h 2874303"/>
              <a:gd name="connsiteX2" fmla="*/ 3148661 w 3148661"/>
              <a:gd name="connsiteY2" fmla="*/ 1446699 h 2874303"/>
              <a:gd name="connsiteX3" fmla="*/ 1482274 w 3148661"/>
              <a:gd name="connsiteY3" fmla="*/ 2874131 h 2874303"/>
              <a:gd name="connsiteX4" fmla="*/ 37 w 3148661"/>
              <a:gd name="connsiteY4" fmla="*/ 1532424 h 2874303"/>
              <a:gd name="connsiteX0" fmla="*/ 37 w 3148661"/>
              <a:gd name="connsiteY0" fmla="*/ 1532543 h 2874422"/>
              <a:gd name="connsiteX1" fmla="*/ 1523549 w 3148661"/>
              <a:gd name="connsiteY1" fmla="*/ 336 h 2874422"/>
              <a:gd name="connsiteX2" fmla="*/ 3148661 w 3148661"/>
              <a:gd name="connsiteY2" fmla="*/ 1446818 h 2874422"/>
              <a:gd name="connsiteX3" fmla="*/ 1482274 w 3148661"/>
              <a:gd name="connsiteY3" fmla="*/ 2874250 h 2874422"/>
              <a:gd name="connsiteX4" fmla="*/ 37 w 3148661"/>
              <a:gd name="connsiteY4" fmla="*/ 1532543 h 2874422"/>
              <a:gd name="connsiteX0" fmla="*/ 44 w 3148668"/>
              <a:gd name="connsiteY0" fmla="*/ 1532543 h 2876692"/>
              <a:gd name="connsiteX1" fmla="*/ 1523556 w 3148668"/>
              <a:gd name="connsiteY1" fmla="*/ 336 h 2876692"/>
              <a:gd name="connsiteX2" fmla="*/ 3148668 w 3148668"/>
              <a:gd name="connsiteY2" fmla="*/ 1446818 h 2876692"/>
              <a:gd name="connsiteX3" fmla="*/ 1482281 w 3148668"/>
              <a:gd name="connsiteY3" fmla="*/ 2874250 h 2876692"/>
              <a:gd name="connsiteX4" fmla="*/ 44 w 3148668"/>
              <a:gd name="connsiteY4" fmla="*/ 1532543 h 2876692"/>
              <a:gd name="connsiteX0" fmla="*/ 1102 w 3149726"/>
              <a:gd name="connsiteY0" fmla="*/ 1532543 h 2870405"/>
              <a:gd name="connsiteX1" fmla="*/ 1524614 w 3149726"/>
              <a:gd name="connsiteY1" fmla="*/ 336 h 2870405"/>
              <a:gd name="connsiteX2" fmla="*/ 3149726 w 3149726"/>
              <a:gd name="connsiteY2" fmla="*/ 1446818 h 2870405"/>
              <a:gd name="connsiteX3" fmla="*/ 1334114 w 3149726"/>
              <a:gd name="connsiteY3" fmla="*/ 2867900 h 2870405"/>
              <a:gd name="connsiteX4" fmla="*/ 1102 w 3149726"/>
              <a:gd name="connsiteY4" fmla="*/ 1532543 h 2870405"/>
              <a:gd name="connsiteX0" fmla="*/ 391 w 3149015"/>
              <a:gd name="connsiteY0" fmla="*/ 1532543 h 2876692"/>
              <a:gd name="connsiteX1" fmla="*/ 1523903 w 3149015"/>
              <a:gd name="connsiteY1" fmla="*/ 336 h 2876692"/>
              <a:gd name="connsiteX2" fmla="*/ 3149015 w 3149015"/>
              <a:gd name="connsiteY2" fmla="*/ 1446818 h 2876692"/>
              <a:gd name="connsiteX3" fmla="*/ 1406428 w 3149015"/>
              <a:gd name="connsiteY3" fmla="*/ 2874250 h 2876692"/>
              <a:gd name="connsiteX4" fmla="*/ 391 w 3149015"/>
              <a:gd name="connsiteY4" fmla="*/ 1532543 h 2876692"/>
              <a:gd name="connsiteX0" fmla="*/ 530 w 3149154"/>
              <a:gd name="connsiteY0" fmla="*/ 1532543 h 2878314"/>
              <a:gd name="connsiteX1" fmla="*/ 1524042 w 3149154"/>
              <a:gd name="connsiteY1" fmla="*/ 336 h 2878314"/>
              <a:gd name="connsiteX2" fmla="*/ 3149154 w 3149154"/>
              <a:gd name="connsiteY2" fmla="*/ 1446818 h 2878314"/>
              <a:gd name="connsiteX3" fmla="*/ 1406567 w 3149154"/>
              <a:gd name="connsiteY3" fmla="*/ 2874250 h 2878314"/>
              <a:gd name="connsiteX4" fmla="*/ 530 w 3149154"/>
              <a:gd name="connsiteY4" fmla="*/ 1532543 h 2878314"/>
              <a:gd name="connsiteX0" fmla="*/ 2323 w 3150947"/>
              <a:gd name="connsiteY0" fmla="*/ 1532543 h 2840842"/>
              <a:gd name="connsiteX1" fmla="*/ 1525835 w 3150947"/>
              <a:gd name="connsiteY1" fmla="*/ 336 h 2840842"/>
              <a:gd name="connsiteX2" fmla="*/ 3150947 w 3150947"/>
              <a:gd name="connsiteY2" fmla="*/ 1446818 h 2840842"/>
              <a:gd name="connsiteX3" fmla="*/ 1297235 w 3150947"/>
              <a:gd name="connsiteY3" fmla="*/ 2836150 h 2840842"/>
              <a:gd name="connsiteX4" fmla="*/ 2323 w 3150947"/>
              <a:gd name="connsiteY4" fmla="*/ 1532543 h 2840842"/>
              <a:gd name="connsiteX0" fmla="*/ 1741 w 3150365"/>
              <a:gd name="connsiteY0" fmla="*/ 1532543 h 2855726"/>
              <a:gd name="connsiteX1" fmla="*/ 1525253 w 3150365"/>
              <a:gd name="connsiteY1" fmla="*/ 336 h 2855726"/>
              <a:gd name="connsiteX2" fmla="*/ 3150365 w 3150365"/>
              <a:gd name="connsiteY2" fmla="*/ 1446818 h 2855726"/>
              <a:gd name="connsiteX3" fmla="*/ 1296653 w 3150365"/>
              <a:gd name="connsiteY3" fmla="*/ 2836150 h 2855726"/>
              <a:gd name="connsiteX4" fmla="*/ 1741 w 3150365"/>
              <a:gd name="connsiteY4" fmla="*/ 1532543 h 2855726"/>
              <a:gd name="connsiteX0" fmla="*/ 4563 w 3153187"/>
              <a:gd name="connsiteY0" fmla="*/ 1532543 h 2867828"/>
              <a:gd name="connsiteX1" fmla="*/ 1528075 w 3153187"/>
              <a:gd name="connsiteY1" fmla="*/ 336 h 2867828"/>
              <a:gd name="connsiteX2" fmla="*/ 3153187 w 3153187"/>
              <a:gd name="connsiteY2" fmla="*/ 1446818 h 2867828"/>
              <a:gd name="connsiteX3" fmla="*/ 1182000 w 3153187"/>
              <a:gd name="connsiteY3" fmla="*/ 2848850 h 2867828"/>
              <a:gd name="connsiteX4" fmla="*/ 4563 w 3153187"/>
              <a:gd name="connsiteY4" fmla="*/ 1532543 h 2867828"/>
              <a:gd name="connsiteX0" fmla="*/ 563 w 3149187"/>
              <a:gd name="connsiteY0" fmla="*/ 1532543 h 2867828"/>
              <a:gd name="connsiteX1" fmla="*/ 1524075 w 3149187"/>
              <a:gd name="connsiteY1" fmla="*/ 336 h 2867828"/>
              <a:gd name="connsiteX2" fmla="*/ 3149187 w 3149187"/>
              <a:gd name="connsiteY2" fmla="*/ 1446818 h 2867828"/>
              <a:gd name="connsiteX3" fmla="*/ 1178000 w 3149187"/>
              <a:gd name="connsiteY3" fmla="*/ 2848850 h 2867828"/>
              <a:gd name="connsiteX4" fmla="*/ 563 w 3149187"/>
              <a:gd name="connsiteY4" fmla="*/ 1532543 h 2867828"/>
              <a:gd name="connsiteX0" fmla="*/ 859 w 3149483"/>
              <a:gd name="connsiteY0" fmla="*/ 1532212 h 2867497"/>
              <a:gd name="connsiteX1" fmla="*/ 1524371 w 3149483"/>
              <a:gd name="connsiteY1" fmla="*/ 5 h 2867497"/>
              <a:gd name="connsiteX2" fmla="*/ 3149483 w 3149483"/>
              <a:gd name="connsiteY2" fmla="*/ 1446487 h 2867497"/>
              <a:gd name="connsiteX3" fmla="*/ 1178296 w 3149483"/>
              <a:gd name="connsiteY3" fmla="*/ 2848519 h 2867497"/>
              <a:gd name="connsiteX4" fmla="*/ 859 w 3149483"/>
              <a:gd name="connsiteY4" fmla="*/ 1532212 h 2867497"/>
              <a:gd name="connsiteX0" fmla="*/ 1159 w 3149783"/>
              <a:gd name="connsiteY0" fmla="*/ 1522687 h 2857972"/>
              <a:gd name="connsiteX1" fmla="*/ 1343696 w 3149783"/>
              <a:gd name="connsiteY1" fmla="*/ 5 h 2857972"/>
              <a:gd name="connsiteX2" fmla="*/ 3149783 w 3149783"/>
              <a:gd name="connsiteY2" fmla="*/ 1436962 h 2857972"/>
              <a:gd name="connsiteX3" fmla="*/ 1178596 w 3149783"/>
              <a:gd name="connsiteY3" fmla="*/ 2838994 h 2857972"/>
              <a:gd name="connsiteX4" fmla="*/ 1159 w 3149783"/>
              <a:gd name="connsiteY4" fmla="*/ 1522687 h 2857972"/>
              <a:gd name="connsiteX0" fmla="*/ 704 w 3149328"/>
              <a:gd name="connsiteY0" fmla="*/ 1522687 h 2857972"/>
              <a:gd name="connsiteX1" fmla="*/ 1305141 w 3149328"/>
              <a:gd name="connsiteY1" fmla="*/ 5 h 2857972"/>
              <a:gd name="connsiteX2" fmla="*/ 3149328 w 3149328"/>
              <a:gd name="connsiteY2" fmla="*/ 1436962 h 2857972"/>
              <a:gd name="connsiteX3" fmla="*/ 1178141 w 3149328"/>
              <a:gd name="connsiteY3" fmla="*/ 2838994 h 2857972"/>
              <a:gd name="connsiteX4" fmla="*/ 704 w 3149328"/>
              <a:gd name="connsiteY4" fmla="*/ 1522687 h 2857972"/>
              <a:gd name="connsiteX0" fmla="*/ 193 w 3148817"/>
              <a:gd name="connsiteY0" fmla="*/ 1522687 h 2857972"/>
              <a:gd name="connsiteX1" fmla="*/ 1304630 w 3148817"/>
              <a:gd name="connsiteY1" fmla="*/ 5 h 2857972"/>
              <a:gd name="connsiteX2" fmla="*/ 3148817 w 3148817"/>
              <a:gd name="connsiteY2" fmla="*/ 1436962 h 2857972"/>
              <a:gd name="connsiteX3" fmla="*/ 1177630 w 3148817"/>
              <a:gd name="connsiteY3" fmla="*/ 2838994 h 2857972"/>
              <a:gd name="connsiteX4" fmla="*/ 193 w 3148817"/>
              <a:gd name="connsiteY4" fmla="*/ 1522687 h 2857972"/>
              <a:gd name="connsiteX0" fmla="*/ 479 w 3149103"/>
              <a:gd name="connsiteY0" fmla="*/ 1522687 h 2857972"/>
              <a:gd name="connsiteX1" fmla="*/ 1304916 w 3149103"/>
              <a:gd name="connsiteY1" fmla="*/ 5 h 2857972"/>
              <a:gd name="connsiteX2" fmla="*/ 3149103 w 3149103"/>
              <a:gd name="connsiteY2" fmla="*/ 1436962 h 2857972"/>
              <a:gd name="connsiteX3" fmla="*/ 1177916 w 3149103"/>
              <a:gd name="connsiteY3" fmla="*/ 2838994 h 2857972"/>
              <a:gd name="connsiteX4" fmla="*/ 479 w 3149103"/>
              <a:gd name="connsiteY4" fmla="*/ 1522687 h 2857972"/>
              <a:gd name="connsiteX0" fmla="*/ 435 w 3149059"/>
              <a:gd name="connsiteY0" fmla="*/ 1522687 h 2864035"/>
              <a:gd name="connsiteX1" fmla="*/ 1304872 w 3149059"/>
              <a:gd name="connsiteY1" fmla="*/ 5 h 2864035"/>
              <a:gd name="connsiteX2" fmla="*/ 3149059 w 3149059"/>
              <a:gd name="connsiteY2" fmla="*/ 1436962 h 2864035"/>
              <a:gd name="connsiteX3" fmla="*/ 1203272 w 3149059"/>
              <a:gd name="connsiteY3" fmla="*/ 2845344 h 2864035"/>
              <a:gd name="connsiteX4" fmla="*/ 435 w 3149059"/>
              <a:gd name="connsiteY4" fmla="*/ 1522687 h 2864035"/>
              <a:gd name="connsiteX0" fmla="*/ 562 w 3149186"/>
              <a:gd name="connsiteY0" fmla="*/ 1522687 h 2872745"/>
              <a:gd name="connsiteX1" fmla="*/ 1304999 w 3149186"/>
              <a:gd name="connsiteY1" fmla="*/ 5 h 2872745"/>
              <a:gd name="connsiteX2" fmla="*/ 3149186 w 3149186"/>
              <a:gd name="connsiteY2" fmla="*/ 1436962 h 2872745"/>
              <a:gd name="connsiteX3" fmla="*/ 1203399 w 3149186"/>
              <a:gd name="connsiteY3" fmla="*/ 2845344 h 2872745"/>
              <a:gd name="connsiteX4" fmla="*/ 562 w 3149186"/>
              <a:gd name="connsiteY4" fmla="*/ 1522687 h 2872745"/>
              <a:gd name="connsiteX0" fmla="*/ 917 w 3149541"/>
              <a:gd name="connsiteY0" fmla="*/ 1522687 h 2866757"/>
              <a:gd name="connsiteX1" fmla="*/ 1305354 w 3149541"/>
              <a:gd name="connsiteY1" fmla="*/ 5 h 2866757"/>
              <a:gd name="connsiteX2" fmla="*/ 3149541 w 3149541"/>
              <a:gd name="connsiteY2" fmla="*/ 1436962 h 2866757"/>
              <a:gd name="connsiteX3" fmla="*/ 1178354 w 3149541"/>
              <a:gd name="connsiteY3" fmla="*/ 2838994 h 2866757"/>
              <a:gd name="connsiteX4" fmla="*/ 917 w 3149541"/>
              <a:gd name="connsiteY4" fmla="*/ 1522687 h 2866757"/>
              <a:gd name="connsiteX0" fmla="*/ 474 w 3037973"/>
              <a:gd name="connsiteY0" fmla="*/ 1523210 h 2839778"/>
              <a:gd name="connsiteX1" fmla="*/ 1304911 w 3037973"/>
              <a:gd name="connsiteY1" fmla="*/ 528 h 2839778"/>
              <a:gd name="connsiteX2" fmla="*/ 3037973 w 3037973"/>
              <a:gd name="connsiteY2" fmla="*/ 1418435 h 2839778"/>
              <a:gd name="connsiteX3" fmla="*/ 1177911 w 3037973"/>
              <a:gd name="connsiteY3" fmla="*/ 2839517 h 2839778"/>
              <a:gd name="connsiteX4" fmla="*/ 474 w 3037973"/>
              <a:gd name="connsiteY4" fmla="*/ 1523210 h 2839778"/>
              <a:gd name="connsiteX0" fmla="*/ 486 w 3149110"/>
              <a:gd name="connsiteY0" fmla="*/ 1523000 h 2839470"/>
              <a:gd name="connsiteX1" fmla="*/ 1304923 w 3149110"/>
              <a:gd name="connsiteY1" fmla="*/ 318 h 2839470"/>
              <a:gd name="connsiteX2" fmla="*/ 3149110 w 3149110"/>
              <a:gd name="connsiteY2" fmla="*/ 1440450 h 2839470"/>
              <a:gd name="connsiteX3" fmla="*/ 1177923 w 3149110"/>
              <a:gd name="connsiteY3" fmla="*/ 2839307 h 2839470"/>
              <a:gd name="connsiteX4" fmla="*/ 486 w 3149110"/>
              <a:gd name="connsiteY4" fmla="*/ 1523000 h 2839470"/>
              <a:gd name="connsiteX0" fmla="*/ 757 w 3149381"/>
              <a:gd name="connsiteY0" fmla="*/ 1523000 h 2868446"/>
              <a:gd name="connsiteX1" fmla="*/ 1305194 w 3149381"/>
              <a:gd name="connsiteY1" fmla="*/ 318 h 2868446"/>
              <a:gd name="connsiteX2" fmla="*/ 3149381 w 3149381"/>
              <a:gd name="connsiteY2" fmla="*/ 1440450 h 2868446"/>
              <a:gd name="connsiteX3" fmla="*/ 1178194 w 3149381"/>
              <a:gd name="connsiteY3" fmla="*/ 2839307 h 2868446"/>
              <a:gd name="connsiteX4" fmla="*/ 757 w 3149381"/>
              <a:gd name="connsiteY4" fmla="*/ 1523000 h 2868446"/>
              <a:gd name="connsiteX0" fmla="*/ 266 w 3148890"/>
              <a:gd name="connsiteY0" fmla="*/ 1523000 h 2868446"/>
              <a:gd name="connsiteX1" fmla="*/ 1304703 w 3148890"/>
              <a:gd name="connsiteY1" fmla="*/ 318 h 2868446"/>
              <a:gd name="connsiteX2" fmla="*/ 3148890 w 3148890"/>
              <a:gd name="connsiteY2" fmla="*/ 1440450 h 2868446"/>
              <a:gd name="connsiteX3" fmla="*/ 1177703 w 3148890"/>
              <a:gd name="connsiteY3" fmla="*/ 2839307 h 2868446"/>
              <a:gd name="connsiteX4" fmla="*/ 266 w 3148890"/>
              <a:gd name="connsiteY4" fmla="*/ 1523000 h 2868446"/>
              <a:gd name="connsiteX0" fmla="*/ 496 w 3149120"/>
              <a:gd name="connsiteY0" fmla="*/ 1525347 h 2870793"/>
              <a:gd name="connsiteX1" fmla="*/ 1304933 w 3149120"/>
              <a:gd name="connsiteY1" fmla="*/ 2665 h 2870793"/>
              <a:gd name="connsiteX2" fmla="*/ 3149120 w 3149120"/>
              <a:gd name="connsiteY2" fmla="*/ 1442797 h 2870793"/>
              <a:gd name="connsiteX3" fmla="*/ 1177933 w 3149120"/>
              <a:gd name="connsiteY3" fmla="*/ 2841654 h 2870793"/>
              <a:gd name="connsiteX4" fmla="*/ 496 w 3149120"/>
              <a:gd name="connsiteY4" fmla="*/ 1525347 h 2870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49120" h="2870793">
                <a:moveTo>
                  <a:pt x="496" y="1525347"/>
                </a:moveTo>
                <a:cubicBezTo>
                  <a:pt x="-16437" y="852157"/>
                  <a:pt x="399162" y="44998"/>
                  <a:pt x="1304933" y="2665"/>
                </a:cubicBezTo>
                <a:cubicBezTo>
                  <a:pt x="2210704" y="-39668"/>
                  <a:pt x="3149120" y="421490"/>
                  <a:pt x="3149120" y="1442797"/>
                </a:cubicBezTo>
                <a:cubicBezTo>
                  <a:pt x="3149120" y="2718104"/>
                  <a:pt x="1953529" y="2967596"/>
                  <a:pt x="1177933" y="2841654"/>
                </a:cubicBezTo>
                <a:cubicBezTo>
                  <a:pt x="402337" y="2715712"/>
                  <a:pt x="17429" y="2198537"/>
                  <a:pt x="496" y="1525347"/>
                </a:cubicBez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marL="7937" indent="0" algn="ctr">
              <a:buNone/>
              <a:defRPr/>
            </a:lvl1pPr>
          </a:lstStyle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393696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oituskalvo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24080055-3615-714D-8F17-70C7123D2CC8}"/>
              </a:ext>
            </a:extLst>
          </p:cNvPr>
          <p:cNvSpPr/>
          <p:nvPr userDrawn="1"/>
        </p:nvSpPr>
        <p:spPr>
          <a:xfrm>
            <a:off x="10694504" y="6172200"/>
            <a:ext cx="1497496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1B1A4B3B-F103-3540-AE53-CBAC000D38D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7537" y="346398"/>
            <a:ext cx="3158987" cy="1583705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22E21CCE-3837-BA49-8810-149A57E2700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42120" y="4230190"/>
            <a:ext cx="5528807" cy="1344484"/>
          </a:xfr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Etunimi Sukunimi</a:t>
            </a:r>
            <a:br>
              <a:rPr lang="fi-FI" noProof="0"/>
            </a:br>
            <a:r>
              <a:rPr lang="fi-FI" noProof="0"/>
              <a:t>Titteli</a:t>
            </a:r>
            <a:br>
              <a:rPr lang="fi-FI" noProof="0"/>
            </a:br>
            <a:r>
              <a:rPr lang="fi-FI" noProof="0"/>
              <a:t>Päivämäärä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9970469-45A2-134C-8E17-949C3435DA5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8870" y="1682996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5500">
                <a:solidFill>
                  <a:schemeClr val="tx1"/>
                </a:solidFill>
              </a:defRPr>
            </a:lvl1pPr>
          </a:lstStyle>
          <a:p>
            <a:r>
              <a:rPr lang="fi-FI" noProof="0"/>
              <a:t>Pääotsikon paikka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900478F-CB4E-5544-B4C0-51A2D0E79E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7545392" y="2953512"/>
            <a:ext cx="6858000" cy="950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688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oituskalvo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24080055-3615-714D-8F17-70C7123D2CC8}"/>
              </a:ext>
            </a:extLst>
          </p:cNvPr>
          <p:cNvSpPr/>
          <p:nvPr userDrawn="1"/>
        </p:nvSpPr>
        <p:spPr>
          <a:xfrm>
            <a:off x="10694504" y="6172200"/>
            <a:ext cx="1497496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1B1A4B3B-F103-3540-AE53-CBAC000D38D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7537" y="346398"/>
            <a:ext cx="3158987" cy="1583705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22E21CCE-3837-BA49-8810-149A57E2700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42120" y="4230190"/>
            <a:ext cx="5528807" cy="1344484"/>
          </a:xfr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Etunimi Sukunimi</a:t>
            </a:r>
            <a:br>
              <a:rPr lang="fi-FI" noProof="0"/>
            </a:br>
            <a:r>
              <a:rPr lang="fi-FI" noProof="0"/>
              <a:t>Titteli</a:t>
            </a:r>
            <a:br>
              <a:rPr lang="fi-FI" noProof="0"/>
            </a:br>
            <a:r>
              <a:rPr lang="fi-FI" noProof="0"/>
              <a:t>Päivämäärä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9970469-45A2-134C-8E17-949C3435DA5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8870" y="1682996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5500">
                <a:solidFill>
                  <a:schemeClr val="tx1"/>
                </a:solidFill>
              </a:defRPr>
            </a:lvl1pPr>
          </a:lstStyle>
          <a:p>
            <a:r>
              <a:rPr lang="fi-FI" noProof="0"/>
              <a:t>Pääotsikon paikka</a:t>
            </a:r>
          </a:p>
        </p:txBody>
      </p:sp>
      <p:sp>
        <p:nvSpPr>
          <p:cNvPr id="12" name="Graphic 10">
            <a:extLst>
              <a:ext uri="{FF2B5EF4-FFF2-40B4-BE49-F238E27FC236}">
                <a16:creationId xmlns:a16="http://schemas.microsoft.com/office/drawing/2014/main" id="{0E65CE11-B9C3-7C4E-9B4A-FD4224D24A85}"/>
              </a:ext>
            </a:extLst>
          </p:cNvPr>
          <p:cNvSpPr/>
          <p:nvPr userDrawn="1"/>
        </p:nvSpPr>
        <p:spPr>
          <a:xfrm rot="4091984">
            <a:off x="8330509" y="-405534"/>
            <a:ext cx="5332887" cy="4233195"/>
          </a:xfrm>
          <a:custGeom>
            <a:avLst/>
            <a:gdLst>
              <a:gd name="connsiteX0" fmla="*/ 0 w 2961709"/>
              <a:gd name="connsiteY0" fmla="*/ 2074156 h 2350976"/>
              <a:gd name="connsiteX1" fmla="*/ 693117 w 2961709"/>
              <a:gd name="connsiteY1" fmla="*/ 2350977 h 2350976"/>
              <a:gd name="connsiteX2" fmla="*/ 1579566 w 2961709"/>
              <a:gd name="connsiteY2" fmla="*/ 1578963 h 2350976"/>
              <a:gd name="connsiteX3" fmla="*/ 1419916 w 2961709"/>
              <a:gd name="connsiteY3" fmla="*/ 1294337 h 2350976"/>
              <a:gd name="connsiteX4" fmla="*/ 1326866 w 2961709"/>
              <a:gd name="connsiteY4" fmla="*/ 1391148 h 2350976"/>
              <a:gd name="connsiteX5" fmla="*/ 2135392 w 2961709"/>
              <a:gd name="connsiteY5" fmla="*/ 1837316 h 2350976"/>
              <a:gd name="connsiteX6" fmla="*/ 2961710 w 2961709"/>
              <a:gd name="connsiteY6" fmla="*/ 1067968 h 2350976"/>
              <a:gd name="connsiteX7" fmla="*/ 1858430 w 2961709"/>
              <a:gd name="connsiteY7" fmla="*/ 0 h 2350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61709" h="2350976">
                <a:moveTo>
                  <a:pt x="0" y="2074156"/>
                </a:moveTo>
                <a:cubicBezTo>
                  <a:pt x="0" y="2074156"/>
                  <a:pt x="271633" y="2350977"/>
                  <a:pt x="693117" y="2350977"/>
                </a:cubicBezTo>
                <a:cubicBezTo>
                  <a:pt x="1258553" y="2350977"/>
                  <a:pt x="1579566" y="1944884"/>
                  <a:pt x="1579566" y="1578963"/>
                </a:cubicBezTo>
                <a:cubicBezTo>
                  <a:pt x="1579566" y="1382199"/>
                  <a:pt x="1506210" y="1294337"/>
                  <a:pt x="1419916" y="1294337"/>
                </a:cubicBezTo>
                <a:cubicBezTo>
                  <a:pt x="1358358" y="1294337"/>
                  <a:pt x="1326866" y="1331938"/>
                  <a:pt x="1326866" y="1391148"/>
                </a:cubicBezTo>
                <a:cubicBezTo>
                  <a:pt x="1326866" y="1584770"/>
                  <a:pt x="1738264" y="1837316"/>
                  <a:pt x="2135392" y="1837316"/>
                </a:cubicBezTo>
                <a:cubicBezTo>
                  <a:pt x="2560491" y="1837316"/>
                  <a:pt x="2961710" y="1540886"/>
                  <a:pt x="2961710" y="1067968"/>
                </a:cubicBezTo>
                <a:cubicBezTo>
                  <a:pt x="2961710" y="352213"/>
                  <a:pt x="2278201" y="0"/>
                  <a:pt x="1858430" y="0"/>
                </a:cubicBezTo>
              </a:path>
            </a:pathLst>
          </a:custGeom>
          <a:noFill/>
          <a:ln w="254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1728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oituskalvo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24080055-3615-714D-8F17-70C7123D2CC8}"/>
              </a:ext>
            </a:extLst>
          </p:cNvPr>
          <p:cNvSpPr/>
          <p:nvPr userDrawn="1"/>
        </p:nvSpPr>
        <p:spPr>
          <a:xfrm>
            <a:off x="10694504" y="6172200"/>
            <a:ext cx="1497496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1B1A4B3B-F103-3540-AE53-CBAC000D38D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7537" y="346398"/>
            <a:ext cx="3158987" cy="1583705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22E21CCE-3837-BA49-8810-149A57E2700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42120" y="4230190"/>
            <a:ext cx="5528807" cy="1344484"/>
          </a:xfr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Etunimi Sukunimi</a:t>
            </a:r>
            <a:br>
              <a:rPr lang="fi-FI" noProof="0"/>
            </a:br>
            <a:r>
              <a:rPr lang="fi-FI" noProof="0"/>
              <a:t>Titteli</a:t>
            </a:r>
            <a:br>
              <a:rPr lang="fi-FI" noProof="0"/>
            </a:br>
            <a:r>
              <a:rPr lang="fi-FI" noProof="0"/>
              <a:t>Päivämäärä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9970469-45A2-134C-8E17-949C3435DA5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8870" y="1682996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5500">
                <a:solidFill>
                  <a:schemeClr val="tx1"/>
                </a:solidFill>
              </a:defRPr>
            </a:lvl1pPr>
          </a:lstStyle>
          <a:p>
            <a:r>
              <a:rPr lang="fi-FI" noProof="0"/>
              <a:t>Pääotsikon paikka</a:t>
            </a:r>
          </a:p>
        </p:txBody>
      </p:sp>
    </p:spTree>
    <p:extLst>
      <p:ext uri="{BB962C8B-B14F-4D97-AF65-F5344CB8AC3E}">
        <p14:creationId xmlns:p14="http://schemas.microsoft.com/office/powerpoint/2010/main" val="4207828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kalvo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FE4321-A800-AF4A-BCD3-04AEFE2450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7898" y="4968129"/>
            <a:ext cx="981449" cy="940378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8000"/>
            </a:lvl1pPr>
          </a:lstStyle>
          <a:p>
            <a:r>
              <a:rPr lang="fi-FI" noProof="0"/>
              <a:t>1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40CA0628-C7CD-F444-92C9-8B4DA03655D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121524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 noProof="0"/>
              <a:t>Click icon to add picture</a:t>
            </a:r>
            <a:endParaRPr lang="fi-FI" noProof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8ED882B1-8542-3346-B6B1-860DD60D457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69310" y="4392918"/>
            <a:ext cx="8597900" cy="2114550"/>
          </a:xfrm>
        </p:spPr>
        <p:txBody>
          <a:bodyPr anchor="ctr">
            <a:noAutofit/>
          </a:bodyPr>
          <a:lstStyle>
            <a:lvl1pPr marL="0" indent="0">
              <a:buNone/>
              <a:defRPr sz="5400" b="1"/>
            </a:lvl1pPr>
            <a:lvl2pPr marL="457200" indent="0">
              <a:buNone/>
              <a:defRPr sz="4000"/>
            </a:lvl2pPr>
            <a:lvl3pPr marL="914400" indent="0">
              <a:buNone/>
              <a:defRPr sz="4000"/>
            </a:lvl3pPr>
            <a:lvl4pPr marL="1371600" indent="0">
              <a:buNone/>
              <a:defRPr sz="4000"/>
            </a:lvl4pPr>
            <a:lvl5pPr marL="1828800" indent="0">
              <a:buNone/>
              <a:defRPr sz="4000"/>
            </a:lvl5pPr>
          </a:lstStyle>
          <a:p>
            <a:pPr lvl="0"/>
            <a:r>
              <a:rPr lang="fi-FI" noProof="0"/>
              <a:t>Väliotsikon paikka</a:t>
            </a:r>
          </a:p>
        </p:txBody>
      </p:sp>
    </p:spTree>
    <p:extLst>
      <p:ext uri="{BB962C8B-B14F-4D97-AF65-F5344CB8AC3E}">
        <p14:creationId xmlns:p14="http://schemas.microsoft.com/office/powerpoint/2010/main" val="2137307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6583AF06-682A-F04E-B317-3B719A382D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6875" y="1320800"/>
            <a:ext cx="11395075" cy="4856163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fi-FI" noProof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E34FBB3A-37A6-2443-87DD-0983C2B3BC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96875" y="6451483"/>
            <a:ext cx="410593" cy="216000"/>
          </a:xfrm>
          <a:prstGeom prst="rect">
            <a:avLst/>
          </a:prstGeom>
        </p:spPr>
        <p:txBody>
          <a:bodyPr vert="horz" lIns="90000" tIns="45720" rIns="9000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98274E2C-0FA3-4B92-8FC0-994EB20F260F}" type="slidenum">
              <a:rPr lang="fi-FI" smtClean="0"/>
              <a:pPr/>
              <a:t>‹#›</a:t>
            </a:fld>
            <a:r>
              <a:rPr lang="fi-FI"/>
              <a:t> </a:t>
            </a:r>
          </a:p>
        </p:txBody>
      </p:sp>
      <p:sp>
        <p:nvSpPr>
          <p:cNvPr id="15" name="Footer Placeholder 24">
            <a:extLst>
              <a:ext uri="{FF2B5EF4-FFF2-40B4-BE49-F238E27FC236}">
                <a16:creationId xmlns:a16="http://schemas.microsoft.com/office/drawing/2014/main" id="{B6A30CF4-9744-884F-860B-30EE989C74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79515" y="6451483"/>
            <a:ext cx="41148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fi-FI"/>
              <a:t>Footerin teksti</a:t>
            </a:r>
          </a:p>
        </p:txBody>
      </p:sp>
      <p:sp>
        <p:nvSpPr>
          <p:cNvPr id="16" name="Date Placeholder 9">
            <a:extLst>
              <a:ext uri="{FF2B5EF4-FFF2-40B4-BE49-F238E27FC236}">
                <a16:creationId xmlns:a16="http://schemas.microsoft.com/office/drawing/2014/main" id="{AAAE50B2-10A5-FD49-A36A-C436C90A23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9343" y="6451483"/>
            <a:ext cx="748297" cy="216000"/>
          </a:xfrm>
          <a:prstGeom prst="rect">
            <a:avLst/>
          </a:prstGeom>
        </p:spPr>
        <p:txBody>
          <a:bodyPr vert="horz" lIns="90000" tIns="45720" rIns="90000" bIns="45720" rtlCol="0" anchor="ctr"/>
          <a:lstStyle>
            <a:lvl1pPr algn="l">
              <a:defRPr lang="en-US" sz="800" smtClean="0">
                <a:solidFill>
                  <a:schemeClr val="tx1"/>
                </a:solidFill>
              </a:defRPr>
            </a:lvl1pPr>
          </a:lstStyle>
          <a:p>
            <a:fld id="{197C3B0D-3B47-A04A-8D19-8D86007FB068}" type="datetime1">
              <a:rPr lang="fi-FI" smtClean="0"/>
              <a:pPr/>
              <a:t>12.6.2025</a:t>
            </a:fld>
            <a:endParaRPr lang="fi-FI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3AB08F94-D5AC-7A4A-9A78-0C8867BC2F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6875" y="261313"/>
            <a:ext cx="11448760" cy="889912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fi-FI" noProof="0"/>
              <a:t>Kalvon pääotsikko tähän</a:t>
            </a:r>
          </a:p>
        </p:txBody>
      </p:sp>
    </p:spTree>
    <p:extLst>
      <p:ext uri="{BB962C8B-B14F-4D97-AF65-F5344CB8AC3E}">
        <p14:creationId xmlns:p14="http://schemas.microsoft.com/office/powerpoint/2010/main" val="1827076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_sisältö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6583AF06-682A-F04E-B317-3B719A382D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6875" y="1320800"/>
            <a:ext cx="3611563" cy="4856163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fi-FI" noProof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E34FBB3A-37A6-2443-87DD-0983C2B3BC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96875" y="6451483"/>
            <a:ext cx="410593" cy="216000"/>
          </a:xfrm>
          <a:prstGeom prst="rect">
            <a:avLst/>
          </a:prstGeom>
        </p:spPr>
        <p:txBody>
          <a:bodyPr vert="horz" lIns="90000" tIns="45720" rIns="9000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98274E2C-0FA3-4B92-8FC0-994EB20F260F}" type="slidenum">
              <a:rPr lang="fi-FI" smtClean="0"/>
              <a:pPr/>
              <a:t>‹#›</a:t>
            </a:fld>
            <a:r>
              <a:rPr lang="fi-FI"/>
              <a:t> </a:t>
            </a:r>
          </a:p>
        </p:txBody>
      </p:sp>
      <p:sp>
        <p:nvSpPr>
          <p:cNvPr id="15" name="Footer Placeholder 24">
            <a:extLst>
              <a:ext uri="{FF2B5EF4-FFF2-40B4-BE49-F238E27FC236}">
                <a16:creationId xmlns:a16="http://schemas.microsoft.com/office/drawing/2014/main" id="{B6A30CF4-9744-884F-860B-30EE989C74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79515" y="6451483"/>
            <a:ext cx="41148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fi-FI"/>
              <a:t>Footerin teksti</a:t>
            </a:r>
          </a:p>
        </p:txBody>
      </p:sp>
      <p:sp>
        <p:nvSpPr>
          <p:cNvPr id="16" name="Date Placeholder 9">
            <a:extLst>
              <a:ext uri="{FF2B5EF4-FFF2-40B4-BE49-F238E27FC236}">
                <a16:creationId xmlns:a16="http://schemas.microsoft.com/office/drawing/2014/main" id="{AAAE50B2-10A5-FD49-A36A-C436C90A23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9343" y="6451483"/>
            <a:ext cx="748297" cy="216000"/>
          </a:xfrm>
          <a:prstGeom prst="rect">
            <a:avLst/>
          </a:prstGeom>
        </p:spPr>
        <p:txBody>
          <a:bodyPr vert="horz" lIns="90000" tIns="45720" rIns="90000" bIns="45720" rtlCol="0" anchor="ctr"/>
          <a:lstStyle>
            <a:lvl1pPr algn="l">
              <a:defRPr lang="en-US" sz="800" smtClean="0">
                <a:solidFill>
                  <a:schemeClr val="tx1"/>
                </a:solidFill>
              </a:defRPr>
            </a:lvl1pPr>
          </a:lstStyle>
          <a:p>
            <a:fld id="{060EF4D8-0A7C-FF4C-B017-428BBE8DA903}" type="datetime1">
              <a:rPr lang="fi-FI" smtClean="0"/>
              <a:pPr/>
              <a:t>12.6.2025</a:t>
            </a:fld>
            <a:endParaRPr lang="fi-FI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2D414E1-5D04-1B4A-9D1A-570A960756C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91014" y="1320800"/>
            <a:ext cx="3611563" cy="4856163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fi-FI" noProof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A78D7D6B-8119-4D40-9708-F87933B12AD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180387" y="1320800"/>
            <a:ext cx="3611563" cy="4856163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fi-FI" noProof="0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DE1ECB8A-A3A3-1849-AAFB-639198336B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6875" y="261313"/>
            <a:ext cx="11448760" cy="889912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fi-FI" noProof="0"/>
              <a:t>Kalvon pääotsikko tähän</a:t>
            </a:r>
          </a:p>
        </p:txBody>
      </p:sp>
    </p:spTree>
    <p:extLst>
      <p:ext uri="{BB962C8B-B14F-4D97-AF65-F5344CB8AC3E}">
        <p14:creationId xmlns:p14="http://schemas.microsoft.com/office/powerpoint/2010/main" val="3593627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518DFF-4D0D-1247-BFE0-97329ED4FB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875" y="261313"/>
            <a:ext cx="11448760" cy="889912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en-GB" noProof="0"/>
              <a:t>Click to edit Master title style</a:t>
            </a:r>
            <a:endParaRPr lang="fi-FI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51FAD6-04FF-C242-A545-B4EB261BCD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6873" y="1320800"/>
            <a:ext cx="11448761" cy="4856164"/>
          </a:xfrm>
          <a:prstGeom prst="rect">
            <a:avLst/>
          </a:prstGeom>
        </p:spPr>
        <p:txBody>
          <a:bodyPr vert="horz" lIns="0" tIns="0" rIns="91440" bIns="45720" rtlCol="0">
            <a:normAutofit/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fi-FI" noProof="0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E6DB8B1B-CD52-E943-B54D-25DC86BBBE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96875" y="6451483"/>
            <a:ext cx="410593" cy="216000"/>
          </a:xfrm>
          <a:prstGeom prst="rect">
            <a:avLst/>
          </a:prstGeom>
        </p:spPr>
        <p:txBody>
          <a:bodyPr vert="horz" lIns="90000" tIns="45720" rIns="9000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98274E2C-0FA3-4B92-8FC0-994EB20F260F}" type="slidenum">
              <a:rPr lang="fi-FI" smtClean="0"/>
              <a:pPr/>
              <a:t>‹#›</a:t>
            </a:fld>
            <a:r>
              <a:rPr lang="fi-FI"/>
              <a:t> </a:t>
            </a:r>
          </a:p>
        </p:txBody>
      </p:sp>
      <p:sp>
        <p:nvSpPr>
          <p:cNvPr id="25" name="Footer Placeholder 24">
            <a:extLst>
              <a:ext uri="{FF2B5EF4-FFF2-40B4-BE49-F238E27FC236}">
                <a16:creationId xmlns:a16="http://schemas.microsoft.com/office/drawing/2014/main" id="{8977E5D9-F903-424B-9188-093BFEA212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79515" y="6451483"/>
            <a:ext cx="41148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fi-FI"/>
              <a:t>Footerin teksti</a:t>
            </a:r>
          </a:p>
        </p:txBody>
      </p:sp>
      <p:sp>
        <p:nvSpPr>
          <p:cNvPr id="28" name="Date Placeholder 9">
            <a:extLst>
              <a:ext uri="{FF2B5EF4-FFF2-40B4-BE49-F238E27FC236}">
                <a16:creationId xmlns:a16="http://schemas.microsoft.com/office/drawing/2014/main" id="{5E94BE30-78AA-2E4D-B9EF-EFD8F17A5D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9343" y="6451483"/>
            <a:ext cx="748297" cy="216000"/>
          </a:xfrm>
          <a:prstGeom prst="rect">
            <a:avLst/>
          </a:prstGeom>
        </p:spPr>
        <p:txBody>
          <a:bodyPr vert="horz" lIns="90000" tIns="45720" rIns="90000" bIns="45720" rtlCol="0" anchor="ctr"/>
          <a:lstStyle>
            <a:lvl1pPr algn="l">
              <a:defRPr lang="en-US" sz="800" smtClean="0">
                <a:solidFill>
                  <a:schemeClr val="tx1"/>
                </a:solidFill>
              </a:defRPr>
            </a:lvl1pPr>
          </a:lstStyle>
          <a:p>
            <a:fld id="{25826020-FF21-FC4A-8174-D4F11BA5EB3A}" type="datetime1">
              <a:rPr lang="fi-FI" smtClean="0"/>
              <a:pPr/>
              <a:t>12.6.2025</a:t>
            </a:fld>
            <a:endParaRPr lang="fi-FI"/>
          </a:p>
        </p:txBody>
      </p:sp>
      <p:grpSp>
        <p:nvGrpSpPr>
          <p:cNvPr id="4" name="Graphic 17">
            <a:extLst>
              <a:ext uri="{FF2B5EF4-FFF2-40B4-BE49-F238E27FC236}">
                <a16:creationId xmlns:a16="http://schemas.microsoft.com/office/drawing/2014/main" id="{233D3A39-9F92-6945-8F2D-9C338EFF03B7}"/>
              </a:ext>
            </a:extLst>
          </p:cNvPr>
          <p:cNvGrpSpPr/>
          <p:nvPr/>
        </p:nvGrpSpPr>
        <p:grpSpPr>
          <a:xfrm>
            <a:off x="10950826" y="6365622"/>
            <a:ext cx="840561" cy="291278"/>
            <a:chOff x="10950826" y="6365622"/>
            <a:chExt cx="840561" cy="291278"/>
          </a:xfrm>
        </p:grpSpPr>
        <p:sp>
          <p:nvSpPr>
            <p:cNvPr id="5" name="Graphic 17">
              <a:extLst>
                <a:ext uri="{FF2B5EF4-FFF2-40B4-BE49-F238E27FC236}">
                  <a16:creationId xmlns:a16="http://schemas.microsoft.com/office/drawing/2014/main" id="{BBFD2AD8-3C54-454C-8AEB-D08281857B6B}"/>
                </a:ext>
              </a:extLst>
            </p:cNvPr>
            <p:cNvSpPr/>
            <p:nvPr/>
          </p:nvSpPr>
          <p:spPr>
            <a:xfrm>
              <a:off x="10950826" y="6365622"/>
              <a:ext cx="838442" cy="137312"/>
            </a:xfrm>
            <a:custGeom>
              <a:avLst/>
              <a:gdLst>
                <a:gd name="connsiteX0" fmla="*/ 668921 w 838442"/>
                <a:gd name="connsiteY0" fmla="*/ 130805 h 137312"/>
                <a:gd name="connsiteX1" fmla="*/ 672675 w 838442"/>
                <a:gd name="connsiteY1" fmla="*/ 134555 h 137312"/>
                <a:gd name="connsiteX2" fmla="*/ 726790 w 838442"/>
                <a:gd name="connsiteY2" fmla="*/ 134555 h 137312"/>
                <a:gd name="connsiteX3" fmla="*/ 730876 w 838442"/>
                <a:gd name="connsiteY3" fmla="*/ 130805 h 137312"/>
                <a:gd name="connsiteX4" fmla="*/ 730876 w 838442"/>
                <a:gd name="connsiteY4" fmla="*/ 114372 h 137312"/>
                <a:gd name="connsiteX5" fmla="*/ 726790 w 838442"/>
                <a:gd name="connsiteY5" fmla="*/ 110291 h 137312"/>
                <a:gd name="connsiteX6" fmla="*/ 717734 w 838442"/>
                <a:gd name="connsiteY6" fmla="*/ 110291 h 137312"/>
                <a:gd name="connsiteX7" fmla="*/ 713648 w 838442"/>
                <a:gd name="connsiteY7" fmla="*/ 106541 h 137312"/>
                <a:gd name="connsiteX8" fmla="*/ 713648 w 838442"/>
                <a:gd name="connsiteY8" fmla="*/ 30440 h 137312"/>
                <a:gd name="connsiteX9" fmla="*/ 717734 w 838442"/>
                <a:gd name="connsiteY9" fmla="*/ 26690 h 137312"/>
                <a:gd name="connsiteX10" fmla="*/ 726790 w 838442"/>
                <a:gd name="connsiteY10" fmla="*/ 26690 h 137312"/>
                <a:gd name="connsiteX11" fmla="*/ 730876 w 838442"/>
                <a:gd name="connsiteY11" fmla="*/ 22610 h 137312"/>
                <a:gd name="connsiteX12" fmla="*/ 730876 w 838442"/>
                <a:gd name="connsiteY12" fmla="*/ 6176 h 137312"/>
                <a:gd name="connsiteX13" fmla="*/ 726790 w 838442"/>
                <a:gd name="connsiteY13" fmla="*/ 2426 h 137312"/>
                <a:gd name="connsiteX14" fmla="*/ 672675 w 838442"/>
                <a:gd name="connsiteY14" fmla="*/ 2426 h 137312"/>
                <a:gd name="connsiteX15" fmla="*/ 668921 w 838442"/>
                <a:gd name="connsiteY15" fmla="*/ 6176 h 137312"/>
                <a:gd name="connsiteX16" fmla="*/ 668921 w 838442"/>
                <a:gd name="connsiteY16" fmla="*/ 22610 h 137312"/>
                <a:gd name="connsiteX17" fmla="*/ 672675 w 838442"/>
                <a:gd name="connsiteY17" fmla="*/ 26690 h 137312"/>
                <a:gd name="connsiteX18" fmla="*/ 681731 w 838442"/>
                <a:gd name="connsiteY18" fmla="*/ 26690 h 137312"/>
                <a:gd name="connsiteX19" fmla="*/ 685818 w 838442"/>
                <a:gd name="connsiteY19" fmla="*/ 30440 h 137312"/>
                <a:gd name="connsiteX20" fmla="*/ 685818 w 838442"/>
                <a:gd name="connsiteY20" fmla="*/ 106541 h 137312"/>
                <a:gd name="connsiteX21" fmla="*/ 681731 w 838442"/>
                <a:gd name="connsiteY21" fmla="*/ 110291 h 137312"/>
                <a:gd name="connsiteX22" fmla="*/ 672675 w 838442"/>
                <a:gd name="connsiteY22" fmla="*/ 110291 h 137312"/>
                <a:gd name="connsiteX23" fmla="*/ 668921 w 838442"/>
                <a:gd name="connsiteY23" fmla="*/ 114372 h 137312"/>
                <a:gd name="connsiteX24" fmla="*/ 668921 w 838442"/>
                <a:gd name="connsiteY24" fmla="*/ 130805 h 137312"/>
                <a:gd name="connsiteX25" fmla="*/ 584988 w 838442"/>
                <a:gd name="connsiteY25" fmla="*/ 108416 h 137312"/>
                <a:gd name="connsiteX26" fmla="*/ 589295 w 838442"/>
                <a:gd name="connsiteY26" fmla="*/ 108416 h 137312"/>
                <a:gd name="connsiteX27" fmla="*/ 616021 w 838442"/>
                <a:gd name="connsiteY27" fmla="*/ 66506 h 137312"/>
                <a:gd name="connsiteX28" fmla="*/ 618230 w 838442"/>
                <a:gd name="connsiteY28" fmla="*/ 67167 h 137312"/>
                <a:gd name="connsiteX29" fmla="*/ 618230 w 838442"/>
                <a:gd name="connsiteY29" fmla="*/ 130474 h 137312"/>
                <a:gd name="connsiteX30" fmla="*/ 622316 w 838442"/>
                <a:gd name="connsiteY30" fmla="*/ 134555 h 137312"/>
                <a:gd name="connsiteX31" fmla="*/ 642857 w 838442"/>
                <a:gd name="connsiteY31" fmla="*/ 134555 h 137312"/>
                <a:gd name="connsiteX32" fmla="*/ 646943 w 838442"/>
                <a:gd name="connsiteY32" fmla="*/ 130474 h 137312"/>
                <a:gd name="connsiteX33" fmla="*/ 646943 w 838442"/>
                <a:gd name="connsiteY33" fmla="*/ 6287 h 137312"/>
                <a:gd name="connsiteX34" fmla="*/ 642857 w 838442"/>
                <a:gd name="connsiteY34" fmla="*/ 2537 h 137312"/>
                <a:gd name="connsiteX35" fmla="*/ 625739 w 838442"/>
                <a:gd name="connsiteY35" fmla="*/ 2537 h 137312"/>
                <a:gd name="connsiteX36" fmla="*/ 619886 w 838442"/>
                <a:gd name="connsiteY36" fmla="*/ 5956 h 137312"/>
                <a:gd name="connsiteX37" fmla="*/ 589074 w 838442"/>
                <a:gd name="connsiteY37" fmla="*/ 61873 h 137312"/>
                <a:gd name="connsiteX38" fmla="*/ 585319 w 838442"/>
                <a:gd name="connsiteY38" fmla="*/ 61873 h 137312"/>
                <a:gd name="connsiteX39" fmla="*/ 554176 w 838442"/>
                <a:gd name="connsiteY39" fmla="*/ 5956 h 137312"/>
                <a:gd name="connsiteX40" fmla="*/ 548544 w 838442"/>
                <a:gd name="connsiteY40" fmla="*/ 2537 h 137312"/>
                <a:gd name="connsiteX41" fmla="*/ 531426 w 838442"/>
                <a:gd name="connsiteY41" fmla="*/ 2537 h 137312"/>
                <a:gd name="connsiteX42" fmla="*/ 527340 w 838442"/>
                <a:gd name="connsiteY42" fmla="*/ 6287 h 137312"/>
                <a:gd name="connsiteX43" fmla="*/ 527340 w 838442"/>
                <a:gd name="connsiteY43" fmla="*/ 130474 h 137312"/>
                <a:gd name="connsiteX44" fmla="*/ 531426 w 838442"/>
                <a:gd name="connsiteY44" fmla="*/ 134555 h 137312"/>
                <a:gd name="connsiteX45" fmla="*/ 551967 w 838442"/>
                <a:gd name="connsiteY45" fmla="*/ 134555 h 137312"/>
                <a:gd name="connsiteX46" fmla="*/ 555722 w 838442"/>
                <a:gd name="connsiteY46" fmla="*/ 130474 h 137312"/>
                <a:gd name="connsiteX47" fmla="*/ 555722 w 838442"/>
                <a:gd name="connsiteY47" fmla="*/ 67167 h 137312"/>
                <a:gd name="connsiteX48" fmla="*/ 557931 w 838442"/>
                <a:gd name="connsiteY48" fmla="*/ 66506 h 137312"/>
                <a:gd name="connsiteX49" fmla="*/ 584988 w 838442"/>
                <a:gd name="connsiteY49" fmla="*/ 108416 h 137312"/>
                <a:gd name="connsiteX50" fmla="*/ 364555 w 838442"/>
                <a:gd name="connsiteY50" fmla="*/ 75439 h 137312"/>
                <a:gd name="connsiteX51" fmla="*/ 362677 w 838442"/>
                <a:gd name="connsiteY51" fmla="*/ 76101 h 137312"/>
                <a:gd name="connsiteX52" fmla="*/ 324687 w 838442"/>
                <a:gd name="connsiteY52" fmla="*/ 5956 h 137312"/>
                <a:gd name="connsiteX53" fmla="*/ 318833 w 838442"/>
                <a:gd name="connsiteY53" fmla="*/ 2537 h 137312"/>
                <a:gd name="connsiteX54" fmla="*/ 299838 w 838442"/>
                <a:gd name="connsiteY54" fmla="*/ 2537 h 137312"/>
                <a:gd name="connsiteX55" fmla="*/ 295752 w 838442"/>
                <a:gd name="connsiteY55" fmla="*/ 6287 h 137312"/>
                <a:gd name="connsiteX56" fmla="*/ 295752 w 838442"/>
                <a:gd name="connsiteY56" fmla="*/ 130474 h 137312"/>
                <a:gd name="connsiteX57" fmla="*/ 299838 w 838442"/>
                <a:gd name="connsiteY57" fmla="*/ 134555 h 137312"/>
                <a:gd name="connsiteX58" fmla="*/ 320379 w 838442"/>
                <a:gd name="connsiteY58" fmla="*/ 134555 h 137312"/>
                <a:gd name="connsiteX59" fmla="*/ 324466 w 838442"/>
                <a:gd name="connsiteY59" fmla="*/ 130474 h 137312"/>
                <a:gd name="connsiteX60" fmla="*/ 324466 w 838442"/>
                <a:gd name="connsiteY60" fmla="*/ 62756 h 137312"/>
                <a:gd name="connsiteX61" fmla="*/ 326674 w 838442"/>
                <a:gd name="connsiteY61" fmla="*/ 62094 h 137312"/>
                <a:gd name="connsiteX62" fmla="*/ 366432 w 838442"/>
                <a:gd name="connsiteY62" fmla="*/ 131026 h 137312"/>
                <a:gd name="connsiteX63" fmla="*/ 372285 w 838442"/>
                <a:gd name="connsiteY63" fmla="*/ 134445 h 137312"/>
                <a:gd name="connsiteX64" fmla="*/ 388740 w 838442"/>
                <a:gd name="connsiteY64" fmla="*/ 134445 h 137312"/>
                <a:gd name="connsiteX65" fmla="*/ 392827 w 838442"/>
                <a:gd name="connsiteY65" fmla="*/ 130364 h 137312"/>
                <a:gd name="connsiteX66" fmla="*/ 392827 w 838442"/>
                <a:gd name="connsiteY66" fmla="*/ 6287 h 137312"/>
                <a:gd name="connsiteX67" fmla="*/ 388740 w 838442"/>
                <a:gd name="connsiteY67" fmla="*/ 2537 h 137312"/>
                <a:gd name="connsiteX68" fmla="*/ 368530 w 838442"/>
                <a:gd name="connsiteY68" fmla="*/ 2537 h 137312"/>
                <a:gd name="connsiteX69" fmla="*/ 364444 w 838442"/>
                <a:gd name="connsiteY69" fmla="*/ 6287 h 137312"/>
                <a:gd name="connsiteX70" fmla="*/ 364444 w 838442"/>
                <a:gd name="connsiteY70" fmla="*/ 75439 h 137312"/>
                <a:gd name="connsiteX71" fmla="*/ 243294 w 838442"/>
                <a:gd name="connsiteY71" fmla="*/ 42241 h 137312"/>
                <a:gd name="connsiteX72" fmla="*/ 243294 w 838442"/>
                <a:gd name="connsiteY72" fmla="*/ 94740 h 137312"/>
                <a:gd name="connsiteX73" fmla="*/ 228716 w 838442"/>
                <a:gd name="connsiteY73" fmla="*/ 112387 h 137312"/>
                <a:gd name="connsiteX74" fmla="*/ 213807 w 838442"/>
                <a:gd name="connsiteY74" fmla="*/ 94740 h 137312"/>
                <a:gd name="connsiteX75" fmla="*/ 213807 w 838442"/>
                <a:gd name="connsiteY75" fmla="*/ 42241 h 137312"/>
                <a:gd name="connsiteX76" fmla="*/ 228716 w 838442"/>
                <a:gd name="connsiteY76" fmla="*/ 24815 h 137312"/>
                <a:gd name="connsiteX77" fmla="*/ 243294 w 838442"/>
                <a:gd name="connsiteY77" fmla="*/ 42241 h 137312"/>
                <a:gd name="connsiteX78" fmla="*/ 56986 w 838442"/>
                <a:gd name="connsiteY78" fmla="*/ 26690 h 137312"/>
                <a:gd name="connsiteX79" fmla="*/ 61072 w 838442"/>
                <a:gd name="connsiteY79" fmla="*/ 22941 h 137312"/>
                <a:gd name="connsiteX80" fmla="*/ 61072 w 838442"/>
                <a:gd name="connsiteY80" fmla="*/ 6507 h 137312"/>
                <a:gd name="connsiteX81" fmla="*/ 56986 w 838442"/>
                <a:gd name="connsiteY81" fmla="*/ 2426 h 137312"/>
                <a:gd name="connsiteX82" fmla="*/ 4086 w 838442"/>
                <a:gd name="connsiteY82" fmla="*/ 2426 h 137312"/>
                <a:gd name="connsiteX83" fmla="*/ 0 w 838442"/>
                <a:gd name="connsiteY83" fmla="*/ 6507 h 137312"/>
                <a:gd name="connsiteX84" fmla="*/ 0 w 838442"/>
                <a:gd name="connsiteY84" fmla="*/ 130695 h 137312"/>
                <a:gd name="connsiteX85" fmla="*/ 4086 w 838442"/>
                <a:gd name="connsiteY85" fmla="*/ 134776 h 137312"/>
                <a:gd name="connsiteX86" fmla="*/ 56986 w 838442"/>
                <a:gd name="connsiteY86" fmla="*/ 134776 h 137312"/>
                <a:gd name="connsiteX87" fmla="*/ 61072 w 838442"/>
                <a:gd name="connsiteY87" fmla="*/ 130695 h 137312"/>
                <a:gd name="connsiteX88" fmla="*/ 61072 w 838442"/>
                <a:gd name="connsiteY88" fmla="*/ 113931 h 137312"/>
                <a:gd name="connsiteX89" fmla="*/ 56986 w 838442"/>
                <a:gd name="connsiteY89" fmla="*/ 110181 h 137312"/>
                <a:gd name="connsiteX90" fmla="*/ 32137 w 838442"/>
                <a:gd name="connsiteY90" fmla="*/ 110181 h 137312"/>
                <a:gd name="connsiteX91" fmla="*/ 28051 w 838442"/>
                <a:gd name="connsiteY91" fmla="*/ 106100 h 137312"/>
                <a:gd name="connsiteX92" fmla="*/ 28051 w 838442"/>
                <a:gd name="connsiteY92" fmla="*/ 85255 h 137312"/>
                <a:gd name="connsiteX93" fmla="*/ 32137 w 838442"/>
                <a:gd name="connsiteY93" fmla="*/ 81505 h 137312"/>
                <a:gd name="connsiteX94" fmla="*/ 50139 w 838442"/>
                <a:gd name="connsiteY94" fmla="*/ 81505 h 137312"/>
                <a:gd name="connsiteX95" fmla="*/ 54225 w 838442"/>
                <a:gd name="connsiteY95" fmla="*/ 77424 h 137312"/>
                <a:gd name="connsiteX96" fmla="*/ 54225 w 838442"/>
                <a:gd name="connsiteY96" fmla="*/ 60991 h 137312"/>
                <a:gd name="connsiteX97" fmla="*/ 50139 w 838442"/>
                <a:gd name="connsiteY97" fmla="*/ 56910 h 137312"/>
                <a:gd name="connsiteX98" fmla="*/ 32137 w 838442"/>
                <a:gd name="connsiteY98" fmla="*/ 56910 h 137312"/>
                <a:gd name="connsiteX99" fmla="*/ 28051 w 838442"/>
                <a:gd name="connsiteY99" fmla="*/ 53160 h 137312"/>
                <a:gd name="connsiteX100" fmla="*/ 28051 w 838442"/>
                <a:gd name="connsiteY100" fmla="*/ 30440 h 137312"/>
                <a:gd name="connsiteX101" fmla="*/ 32137 w 838442"/>
                <a:gd name="connsiteY101" fmla="*/ 26360 h 137312"/>
                <a:gd name="connsiteX102" fmla="*/ 56986 w 838442"/>
                <a:gd name="connsiteY102" fmla="*/ 26360 h 137312"/>
                <a:gd name="connsiteX103" fmla="*/ 140587 w 838442"/>
                <a:gd name="connsiteY103" fmla="*/ 131026 h 137312"/>
                <a:gd name="connsiteX104" fmla="*/ 146440 w 838442"/>
                <a:gd name="connsiteY104" fmla="*/ 134445 h 137312"/>
                <a:gd name="connsiteX105" fmla="*/ 172614 w 838442"/>
                <a:gd name="connsiteY105" fmla="*/ 134445 h 137312"/>
                <a:gd name="connsiteX106" fmla="*/ 174491 w 838442"/>
                <a:gd name="connsiteY106" fmla="*/ 131026 h 137312"/>
                <a:gd name="connsiteX107" fmla="*/ 138710 w 838442"/>
                <a:gd name="connsiteY107" fmla="*/ 71138 h 137312"/>
                <a:gd name="connsiteX108" fmla="*/ 138710 w 838442"/>
                <a:gd name="connsiteY108" fmla="*/ 64300 h 137312"/>
                <a:gd name="connsiteX109" fmla="*/ 172945 w 838442"/>
                <a:gd name="connsiteY109" fmla="*/ 5956 h 137312"/>
                <a:gd name="connsiteX110" fmla="*/ 171068 w 838442"/>
                <a:gd name="connsiteY110" fmla="*/ 2537 h 137312"/>
                <a:gd name="connsiteX111" fmla="*/ 145225 w 838442"/>
                <a:gd name="connsiteY111" fmla="*/ 2537 h 137312"/>
                <a:gd name="connsiteX112" fmla="*/ 139372 w 838442"/>
                <a:gd name="connsiteY112" fmla="*/ 5956 h 137312"/>
                <a:gd name="connsiteX113" fmla="*/ 112978 w 838442"/>
                <a:gd name="connsiteY113" fmla="*/ 52168 h 137312"/>
                <a:gd name="connsiteX114" fmla="*/ 111100 w 838442"/>
                <a:gd name="connsiteY114" fmla="*/ 51506 h 137312"/>
                <a:gd name="connsiteX115" fmla="*/ 111100 w 838442"/>
                <a:gd name="connsiteY115" fmla="*/ 6176 h 137312"/>
                <a:gd name="connsiteX116" fmla="*/ 107345 w 838442"/>
                <a:gd name="connsiteY116" fmla="*/ 2426 h 137312"/>
                <a:gd name="connsiteX117" fmla="*/ 86804 w 838442"/>
                <a:gd name="connsiteY117" fmla="*/ 2426 h 137312"/>
                <a:gd name="connsiteX118" fmla="*/ 82718 w 838442"/>
                <a:gd name="connsiteY118" fmla="*/ 6176 h 137312"/>
                <a:gd name="connsiteX119" fmla="*/ 82718 w 838442"/>
                <a:gd name="connsiteY119" fmla="*/ 130364 h 137312"/>
                <a:gd name="connsiteX120" fmla="*/ 86804 w 838442"/>
                <a:gd name="connsiteY120" fmla="*/ 134445 h 137312"/>
                <a:gd name="connsiteX121" fmla="*/ 107345 w 838442"/>
                <a:gd name="connsiteY121" fmla="*/ 134445 h 137312"/>
                <a:gd name="connsiteX122" fmla="*/ 111100 w 838442"/>
                <a:gd name="connsiteY122" fmla="*/ 130364 h 137312"/>
                <a:gd name="connsiteX123" fmla="*/ 111100 w 838442"/>
                <a:gd name="connsiteY123" fmla="*/ 83490 h 137312"/>
                <a:gd name="connsiteX124" fmla="*/ 113309 w 838442"/>
                <a:gd name="connsiteY124" fmla="*/ 83159 h 137312"/>
                <a:gd name="connsiteX125" fmla="*/ 140587 w 838442"/>
                <a:gd name="connsiteY125" fmla="*/ 131026 h 137312"/>
                <a:gd name="connsiteX126" fmla="*/ 801667 w 838442"/>
                <a:gd name="connsiteY126" fmla="*/ 134445 h 137312"/>
                <a:gd name="connsiteX127" fmla="*/ 805753 w 838442"/>
                <a:gd name="connsiteY127" fmla="*/ 130364 h 137312"/>
                <a:gd name="connsiteX128" fmla="*/ 805753 w 838442"/>
                <a:gd name="connsiteY128" fmla="*/ 30330 h 137312"/>
                <a:gd name="connsiteX129" fmla="*/ 809839 w 838442"/>
                <a:gd name="connsiteY129" fmla="*/ 26580 h 137312"/>
                <a:gd name="connsiteX130" fmla="*/ 834356 w 838442"/>
                <a:gd name="connsiteY130" fmla="*/ 26580 h 137312"/>
                <a:gd name="connsiteX131" fmla="*/ 838442 w 838442"/>
                <a:gd name="connsiteY131" fmla="*/ 22499 h 137312"/>
                <a:gd name="connsiteX132" fmla="*/ 838442 w 838442"/>
                <a:gd name="connsiteY132" fmla="*/ 6066 h 137312"/>
                <a:gd name="connsiteX133" fmla="*/ 834356 w 838442"/>
                <a:gd name="connsiteY133" fmla="*/ 2316 h 137312"/>
                <a:gd name="connsiteX134" fmla="*/ 749209 w 838442"/>
                <a:gd name="connsiteY134" fmla="*/ 2316 h 137312"/>
                <a:gd name="connsiteX135" fmla="*/ 745454 w 838442"/>
                <a:gd name="connsiteY135" fmla="*/ 6066 h 137312"/>
                <a:gd name="connsiteX136" fmla="*/ 745454 w 838442"/>
                <a:gd name="connsiteY136" fmla="*/ 22499 h 137312"/>
                <a:gd name="connsiteX137" fmla="*/ 749209 w 838442"/>
                <a:gd name="connsiteY137" fmla="*/ 26580 h 137312"/>
                <a:gd name="connsiteX138" fmla="*/ 773726 w 838442"/>
                <a:gd name="connsiteY138" fmla="*/ 26580 h 137312"/>
                <a:gd name="connsiteX139" fmla="*/ 777812 w 838442"/>
                <a:gd name="connsiteY139" fmla="*/ 30330 h 137312"/>
                <a:gd name="connsiteX140" fmla="*/ 777812 w 838442"/>
                <a:gd name="connsiteY140" fmla="*/ 130364 h 137312"/>
                <a:gd name="connsiteX141" fmla="*/ 781567 w 838442"/>
                <a:gd name="connsiteY141" fmla="*/ 134445 h 137312"/>
                <a:gd name="connsiteX142" fmla="*/ 801667 w 838442"/>
                <a:gd name="connsiteY142" fmla="*/ 134445 h 137312"/>
                <a:gd name="connsiteX143" fmla="*/ 185425 w 838442"/>
                <a:gd name="connsiteY143" fmla="*/ 35403 h 137312"/>
                <a:gd name="connsiteX144" fmla="*/ 185425 w 838442"/>
                <a:gd name="connsiteY144" fmla="*/ 101578 h 137312"/>
                <a:gd name="connsiteX145" fmla="*/ 228606 w 838442"/>
                <a:gd name="connsiteY145" fmla="*/ 137312 h 137312"/>
                <a:gd name="connsiteX146" fmla="*/ 271566 w 838442"/>
                <a:gd name="connsiteY146" fmla="*/ 101578 h 137312"/>
                <a:gd name="connsiteX147" fmla="*/ 271566 w 838442"/>
                <a:gd name="connsiteY147" fmla="*/ 35403 h 137312"/>
                <a:gd name="connsiteX148" fmla="*/ 228606 w 838442"/>
                <a:gd name="connsiteY148" fmla="*/ 0 h 137312"/>
                <a:gd name="connsiteX149" fmla="*/ 185425 w 838442"/>
                <a:gd name="connsiteY149" fmla="*/ 35403 h 137312"/>
                <a:gd name="connsiteX150" fmla="*/ 474882 w 838442"/>
                <a:gd name="connsiteY150" fmla="*/ 42241 h 137312"/>
                <a:gd name="connsiteX151" fmla="*/ 474882 w 838442"/>
                <a:gd name="connsiteY151" fmla="*/ 94740 h 137312"/>
                <a:gd name="connsiteX152" fmla="*/ 460304 w 838442"/>
                <a:gd name="connsiteY152" fmla="*/ 112387 h 137312"/>
                <a:gd name="connsiteX153" fmla="*/ 445395 w 838442"/>
                <a:gd name="connsiteY153" fmla="*/ 94740 h 137312"/>
                <a:gd name="connsiteX154" fmla="*/ 445395 w 838442"/>
                <a:gd name="connsiteY154" fmla="*/ 42241 h 137312"/>
                <a:gd name="connsiteX155" fmla="*/ 460304 w 838442"/>
                <a:gd name="connsiteY155" fmla="*/ 24815 h 137312"/>
                <a:gd name="connsiteX156" fmla="*/ 474882 w 838442"/>
                <a:gd name="connsiteY156" fmla="*/ 42241 h 137312"/>
                <a:gd name="connsiteX157" fmla="*/ 417012 w 838442"/>
                <a:gd name="connsiteY157" fmla="*/ 35403 h 137312"/>
                <a:gd name="connsiteX158" fmla="*/ 417012 w 838442"/>
                <a:gd name="connsiteY158" fmla="*/ 101578 h 137312"/>
                <a:gd name="connsiteX159" fmla="*/ 460194 w 838442"/>
                <a:gd name="connsiteY159" fmla="*/ 137312 h 137312"/>
                <a:gd name="connsiteX160" fmla="*/ 503154 w 838442"/>
                <a:gd name="connsiteY160" fmla="*/ 101578 h 137312"/>
                <a:gd name="connsiteX161" fmla="*/ 503154 w 838442"/>
                <a:gd name="connsiteY161" fmla="*/ 35403 h 137312"/>
                <a:gd name="connsiteX162" fmla="*/ 460194 w 838442"/>
                <a:gd name="connsiteY162" fmla="*/ 0 h 137312"/>
                <a:gd name="connsiteX163" fmla="*/ 417012 w 838442"/>
                <a:gd name="connsiteY163" fmla="*/ 35403 h 137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</a:cxnLst>
              <a:rect l="l" t="t" r="r" b="b"/>
              <a:pathLst>
                <a:path w="838442" h="137312">
                  <a:moveTo>
                    <a:pt x="668921" y="130805"/>
                  </a:moveTo>
                  <a:cubicBezTo>
                    <a:pt x="668921" y="134555"/>
                    <a:pt x="672675" y="134555"/>
                    <a:pt x="672675" y="134555"/>
                  </a:cubicBezTo>
                  <a:lnTo>
                    <a:pt x="726790" y="134555"/>
                  </a:lnTo>
                  <a:cubicBezTo>
                    <a:pt x="730876" y="134555"/>
                    <a:pt x="730876" y="130805"/>
                    <a:pt x="730876" y="130805"/>
                  </a:cubicBezTo>
                  <a:lnTo>
                    <a:pt x="730876" y="114372"/>
                  </a:lnTo>
                  <a:cubicBezTo>
                    <a:pt x="730876" y="110291"/>
                    <a:pt x="726790" y="110291"/>
                    <a:pt x="726790" y="110291"/>
                  </a:cubicBezTo>
                  <a:lnTo>
                    <a:pt x="717734" y="110291"/>
                  </a:lnTo>
                  <a:cubicBezTo>
                    <a:pt x="713648" y="110291"/>
                    <a:pt x="713648" y="106541"/>
                    <a:pt x="713648" y="106541"/>
                  </a:cubicBezTo>
                  <a:lnTo>
                    <a:pt x="713648" y="30440"/>
                  </a:lnTo>
                  <a:cubicBezTo>
                    <a:pt x="713648" y="30440"/>
                    <a:pt x="713648" y="26690"/>
                    <a:pt x="717734" y="26690"/>
                  </a:cubicBezTo>
                  <a:lnTo>
                    <a:pt x="726790" y="26690"/>
                  </a:lnTo>
                  <a:cubicBezTo>
                    <a:pt x="726790" y="26690"/>
                    <a:pt x="730876" y="26690"/>
                    <a:pt x="730876" y="22610"/>
                  </a:cubicBezTo>
                  <a:lnTo>
                    <a:pt x="730876" y="6176"/>
                  </a:lnTo>
                  <a:cubicBezTo>
                    <a:pt x="730876" y="6176"/>
                    <a:pt x="730876" y="2426"/>
                    <a:pt x="726790" y="2426"/>
                  </a:cubicBezTo>
                  <a:lnTo>
                    <a:pt x="672675" y="2426"/>
                  </a:lnTo>
                  <a:cubicBezTo>
                    <a:pt x="672675" y="2426"/>
                    <a:pt x="668921" y="2426"/>
                    <a:pt x="668921" y="6176"/>
                  </a:cubicBezTo>
                  <a:lnTo>
                    <a:pt x="668921" y="22610"/>
                  </a:lnTo>
                  <a:cubicBezTo>
                    <a:pt x="668921" y="22610"/>
                    <a:pt x="668921" y="26690"/>
                    <a:pt x="672675" y="26690"/>
                  </a:cubicBezTo>
                  <a:lnTo>
                    <a:pt x="681731" y="26690"/>
                  </a:lnTo>
                  <a:cubicBezTo>
                    <a:pt x="681731" y="26690"/>
                    <a:pt x="685818" y="26690"/>
                    <a:pt x="685818" y="30440"/>
                  </a:cubicBezTo>
                  <a:lnTo>
                    <a:pt x="685818" y="106541"/>
                  </a:lnTo>
                  <a:cubicBezTo>
                    <a:pt x="685818" y="110291"/>
                    <a:pt x="681731" y="110291"/>
                    <a:pt x="681731" y="110291"/>
                  </a:cubicBezTo>
                  <a:lnTo>
                    <a:pt x="672675" y="110291"/>
                  </a:lnTo>
                  <a:cubicBezTo>
                    <a:pt x="668921" y="110291"/>
                    <a:pt x="668921" y="114372"/>
                    <a:pt x="668921" y="114372"/>
                  </a:cubicBezTo>
                  <a:lnTo>
                    <a:pt x="668921" y="130805"/>
                  </a:lnTo>
                  <a:close/>
                  <a:moveTo>
                    <a:pt x="584988" y="108416"/>
                  </a:moveTo>
                  <a:cubicBezTo>
                    <a:pt x="584988" y="108416"/>
                    <a:pt x="587197" y="111504"/>
                    <a:pt x="589295" y="108416"/>
                  </a:cubicBezTo>
                  <a:lnTo>
                    <a:pt x="616021" y="66506"/>
                  </a:lnTo>
                  <a:cubicBezTo>
                    <a:pt x="616021" y="66506"/>
                    <a:pt x="618230" y="63086"/>
                    <a:pt x="618230" y="67167"/>
                  </a:cubicBezTo>
                  <a:lnTo>
                    <a:pt x="618230" y="130474"/>
                  </a:lnTo>
                  <a:cubicBezTo>
                    <a:pt x="618230" y="130474"/>
                    <a:pt x="618230" y="134555"/>
                    <a:pt x="622316" y="134555"/>
                  </a:cubicBezTo>
                  <a:lnTo>
                    <a:pt x="642857" y="134555"/>
                  </a:lnTo>
                  <a:cubicBezTo>
                    <a:pt x="642857" y="134555"/>
                    <a:pt x="646943" y="134555"/>
                    <a:pt x="646943" y="130474"/>
                  </a:cubicBezTo>
                  <a:lnTo>
                    <a:pt x="646943" y="6287"/>
                  </a:lnTo>
                  <a:cubicBezTo>
                    <a:pt x="646943" y="6287"/>
                    <a:pt x="646943" y="2537"/>
                    <a:pt x="642857" y="2537"/>
                  </a:cubicBezTo>
                  <a:lnTo>
                    <a:pt x="625739" y="2537"/>
                  </a:lnTo>
                  <a:cubicBezTo>
                    <a:pt x="625739" y="2537"/>
                    <a:pt x="621653" y="2537"/>
                    <a:pt x="619886" y="5956"/>
                  </a:cubicBezTo>
                  <a:lnTo>
                    <a:pt x="589074" y="61873"/>
                  </a:lnTo>
                  <a:cubicBezTo>
                    <a:pt x="589074" y="61873"/>
                    <a:pt x="587197" y="65292"/>
                    <a:pt x="585319" y="61873"/>
                  </a:cubicBezTo>
                  <a:lnTo>
                    <a:pt x="554176" y="5956"/>
                  </a:lnTo>
                  <a:cubicBezTo>
                    <a:pt x="554176" y="5956"/>
                    <a:pt x="552298" y="2537"/>
                    <a:pt x="548544" y="2537"/>
                  </a:cubicBezTo>
                  <a:lnTo>
                    <a:pt x="531426" y="2537"/>
                  </a:lnTo>
                  <a:cubicBezTo>
                    <a:pt x="531426" y="2537"/>
                    <a:pt x="527340" y="2537"/>
                    <a:pt x="527340" y="6287"/>
                  </a:cubicBezTo>
                  <a:lnTo>
                    <a:pt x="527340" y="130474"/>
                  </a:lnTo>
                  <a:cubicBezTo>
                    <a:pt x="527340" y="130474"/>
                    <a:pt x="527340" y="134555"/>
                    <a:pt x="531426" y="134555"/>
                  </a:cubicBezTo>
                  <a:lnTo>
                    <a:pt x="551967" y="134555"/>
                  </a:lnTo>
                  <a:cubicBezTo>
                    <a:pt x="551967" y="134555"/>
                    <a:pt x="555722" y="134555"/>
                    <a:pt x="555722" y="130474"/>
                  </a:cubicBezTo>
                  <a:lnTo>
                    <a:pt x="555722" y="67167"/>
                  </a:lnTo>
                  <a:cubicBezTo>
                    <a:pt x="555722" y="67167"/>
                    <a:pt x="555722" y="63086"/>
                    <a:pt x="557931" y="66506"/>
                  </a:cubicBezTo>
                  <a:lnTo>
                    <a:pt x="584988" y="108416"/>
                  </a:lnTo>
                  <a:close/>
                  <a:moveTo>
                    <a:pt x="364555" y="75439"/>
                  </a:moveTo>
                  <a:cubicBezTo>
                    <a:pt x="364555" y="75439"/>
                    <a:pt x="364555" y="79520"/>
                    <a:pt x="362677" y="76101"/>
                  </a:cubicBezTo>
                  <a:lnTo>
                    <a:pt x="324687" y="5956"/>
                  </a:lnTo>
                  <a:cubicBezTo>
                    <a:pt x="324687" y="5956"/>
                    <a:pt x="322809" y="2537"/>
                    <a:pt x="318833" y="2537"/>
                  </a:cubicBezTo>
                  <a:lnTo>
                    <a:pt x="299838" y="2537"/>
                  </a:lnTo>
                  <a:cubicBezTo>
                    <a:pt x="299838" y="2537"/>
                    <a:pt x="295752" y="2537"/>
                    <a:pt x="295752" y="6287"/>
                  </a:cubicBezTo>
                  <a:lnTo>
                    <a:pt x="295752" y="130474"/>
                  </a:lnTo>
                  <a:cubicBezTo>
                    <a:pt x="295752" y="130474"/>
                    <a:pt x="295752" y="134555"/>
                    <a:pt x="299838" y="134555"/>
                  </a:cubicBezTo>
                  <a:lnTo>
                    <a:pt x="320379" y="134555"/>
                  </a:lnTo>
                  <a:cubicBezTo>
                    <a:pt x="320379" y="134555"/>
                    <a:pt x="324466" y="134555"/>
                    <a:pt x="324466" y="130474"/>
                  </a:cubicBezTo>
                  <a:lnTo>
                    <a:pt x="324466" y="62756"/>
                  </a:lnTo>
                  <a:cubicBezTo>
                    <a:pt x="324466" y="62756"/>
                    <a:pt x="324466" y="58675"/>
                    <a:pt x="326674" y="62094"/>
                  </a:cubicBezTo>
                  <a:lnTo>
                    <a:pt x="366432" y="131026"/>
                  </a:lnTo>
                  <a:cubicBezTo>
                    <a:pt x="366432" y="131026"/>
                    <a:pt x="368641" y="134445"/>
                    <a:pt x="372285" y="134445"/>
                  </a:cubicBezTo>
                  <a:lnTo>
                    <a:pt x="388740" y="134445"/>
                  </a:lnTo>
                  <a:cubicBezTo>
                    <a:pt x="388740" y="134445"/>
                    <a:pt x="392827" y="134445"/>
                    <a:pt x="392827" y="130364"/>
                  </a:cubicBezTo>
                  <a:lnTo>
                    <a:pt x="392827" y="6287"/>
                  </a:lnTo>
                  <a:cubicBezTo>
                    <a:pt x="392827" y="6287"/>
                    <a:pt x="392827" y="2537"/>
                    <a:pt x="388740" y="2537"/>
                  </a:cubicBezTo>
                  <a:lnTo>
                    <a:pt x="368530" y="2537"/>
                  </a:lnTo>
                  <a:cubicBezTo>
                    <a:pt x="368530" y="2537"/>
                    <a:pt x="364444" y="2537"/>
                    <a:pt x="364444" y="6287"/>
                  </a:cubicBezTo>
                  <a:lnTo>
                    <a:pt x="364444" y="75439"/>
                  </a:lnTo>
                  <a:close/>
                  <a:moveTo>
                    <a:pt x="243294" y="42241"/>
                  </a:moveTo>
                  <a:lnTo>
                    <a:pt x="243294" y="94740"/>
                  </a:lnTo>
                  <a:cubicBezTo>
                    <a:pt x="243294" y="104666"/>
                    <a:pt x="239208" y="111835"/>
                    <a:pt x="228716" y="112387"/>
                  </a:cubicBezTo>
                  <a:cubicBezTo>
                    <a:pt x="217783" y="111725"/>
                    <a:pt x="213807" y="104887"/>
                    <a:pt x="213807" y="94740"/>
                  </a:cubicBezTo>
                  <a:lnTo>
                    <a:pt x="213807" y="42241"/>
                  </a:lnTo>
                  <a:cubicBezTo>
                    <a:pt x="213807" y="31984"/>
                    <a:pt x="217893" y="24815"/>
                    <a:pt x="228716" y="24815"/>
                  </a:cubicBezTo>
                  <a:cubicBezTo>
                    <a:pt x="239208" y="24926"/>
                    <a:pt x="243294" y="32315"/>
                    <a:pt x="243294" y="42241"/>
                  </a:cubicBezTo>
                  <a:moveTo>
                    <a:pt x="56986" y="26690"/>
                  </a:moveTo>
                  <a:cubicBezTo>
                    <a:pt x="56986" y="26690"/>
                    <a:pt x="61072" y="26690"/>
                    <a:pt x="61072" y="22941"/>
                  </a:cubicBezTo>
                  <a:lnTo>
                    <a:pt x="61072" y="6507"/>
                  </a:lnTo>
                  <a:cubicBezTo>
                    <a:pt x="61072" y="6507"/>
                    <a:pt x="61072" y="2426"/>
                    <a:pt x="56986" y="2426"/>
                  </a:cubicBezTo>
                  <a:lnTo>
                    <a:pt x="4086" y="2426"/>
                  </a:lnTo>
                  <a:cubicBezTo>
                    <a:pt x="4086" y="2426"/>
                    <a:pt x="0" y="2426"/>
                    <a:pt x="0" y="6507"/>
                  </a:cubicBezTo>
                  <a:lnTo>
                    <a:pt x="0" y="130695"/>
                  </a:lnTo>
                  <a:cubicBezTo>
                    <a:pt x="0" y="130695"/>
                    <a:pt x="0" y="134776"/>
                    <a:pt x="4086" y="134776"/>
                  </a:cubicBezTo>
                  <a:lnTo>
                    <a:pt x="56986" y="134776"/>
                  </a:lnTo>
                  <a:cubicBezTo>
                    <a:pt x="56986" y="134776"/>
                    <a:pt x="61072" y="134776"/>
                    <a:pt x="61072" y="130695"/>
                  </a:cubicBezTo>
                  <a:lnTo>
                    <a:pt x="61072" y="113931"/>
                  </a:lnTo>
                  <a:cubicBezTo>
                    <a:pt x="61072" y="113931"/>
                    <a:pt x="61072" y="110181"/>
                    <a:pt x="56986" y="110181"/>
                  </a:cubicBezTo>
                  <a:lnTo>
                    <a:pt x="32137" y="110181"/>
                  </a:lnTo>
                  <a:cubicBezTo>
                    <a:pt x="32137" y="110181"/>
                    <a:pt x="28051" y="110181"/>
                    <a:pt x="28051" y="106100"/>
                  </a:cubicBezTo>
                  <a:lnTo>
                    <a:pt x="28051" y="85255"/>
                  </a:lnTo>
                  <a:cubicBezTo>
                    <a:pt x="28051" y="85255"/>
                    <a:pt x="28051" y="81505"/>
                    <a:pt x="32137" y="81505"/>
                  </a:cubicBezTo>
                  <a:lnTo>
                    <a:pt x="50139" y="81505"/>
                  </a:lnTo>
                  <a:cubicBezTo>
                    <a:pt x="50139" y="81505"/>
                    <a:pt x="54225" y="81505"/>
                    <a:pt x="54225" y="77424"/>
                  </a:cubicBezTo>
                  <a:lnTo>
                    <a:pt x="54225" y="60991"/>
                  </a:lnTo>
                  <a:cubicBezTo>
                    <a:pt x="54225" y="60991"/>
                    <a:pt x="54225" y="56910"/>
                    <a:pt x="50139" y="56910"/>
                  </a:cubicBezTo>
                  <a:lnTo>
                    <a:pt x="32137" y="56910"/>
                  </a:lnTo>
                  <a:cubicBezTo>
                    <a:pt x="32137" y="56910"/>
                    <a:pt x="28051" y="56910"/>
                    <a:pt x="28051" y="53160"/>
                  </a:cubicBezTo>
                  <a:lnTo>
                    <a:pt x="28051" y="30440"/>
                  </a:lnTo>
                  <a:cubicBezTo>
                    <a:pt x="28051" y="30440"/>
                    <a:pt x="28051" y="26360"/>
                    <a:pt x="32137" y="26360"/>
                  </a:cubicBezTo>
                  <a:lnTo>
                    <a:pt x="56986" y="26360"/>
                  </a:lnTo>
                  <a:close/>
                  <a:moveTo>
                    <a:pt x="140587" y="131026"/>
                  </a:moveTo>
                  <a:cubicBezTo>
                    <a:pt x="140587" y="131026"/>
                    <a:pt x="142465" y="134445"/>
                    <a:pt x="146440" y="134445"/>
                  </a:cubicBezTo>
                  <a:lnTo>
                    <a:pt x="172614" y="134445"/>
                  </a:lnTo>
                  <a:cubicBezTo>
                    <a:pt x="172614" y="134445"/>
                    <a:pt x="176700" y="134445"/>
                    <a:pt x="174491" y="131026"/>
                  </a:cubicBezTo>
                  <a:lnTo>
                    <a:pt x="138710" y="71138"/>
                  </a:lnTo>
                  <a:cubicBezTo>
                    <a:pt x="138710" y="71138"/>
                    <a:pt x="136832" y="67719"/>
                    <a:pt x="138710" y="64300"/>
                  </a:cubicBezTo>
                  <a:lnTo>
                    <a:pt x="172945" y="5956"/>
                  </a:lnTo>
                  <a:cubicBezTo>
                    <a:pt x="172945" y="5956"/>
                    <a:pt x="175154" y="2537"/>
                    <a:pt x="171068" y="2537"/>
                  </a:cubicBezTo>
                  <a:lnTo>
                    <a:pt x="145225" y="2537"/>
                  </a:lnTo>
                  <a:cubicBezTo>
                    <a:pt x="145225" y="2537"/>
                    <a:pt x="141139" y="2537"/>
                    <a:pt x="139372" y="5956"/>
                  </a:cubicBezTo>
                  <a:lnTo>
                    <a:pt x="112978" y="52168"/>
                  </a:lnTo>
                  <a:cubicBezTo>
                    <a:pt x="112978" y="52168"/>
                    <a:pt x="111100" y="55587"/>
                    <a:pt x="111100" y="51506"/>
                  </a:cubicBezTo>
                  <a:lnTo>
                    <a:pt x="111100" y="6176"/>
                  </a:lnTo>
                  <a:cubicBezTo>
                    <a:pt x="111100" y="6176"/>
                    <a:pt x="111100" y="2426"/>
                    <a:pt x="107345" y="2426"/>
                  </a:cubicBezTo>
                  <a:lnTo>
                    <a:pt x="86804" y="2426"/>
                  </a:lnTo>
                  <a:cubicBezTo>
                    <a:pt x="86804" y="2426"/>
                    <a:pt x="82718" y="2426"/>
                    <a:pt x="82718" y="6176"/>
                  </a:cubicBezTo>
                  <a:lnTo>
                    <a:pt x="82718" y="130364"/>
                  </a:lnTo>
                  <a:cubicBezTo>
                    <a:pt x="82718" y="130364"/>
                    <a:pt x="82718" y="134445"/>
                    <a:pt x="86804" y="134445"/>
                  </a:cubicBezTo>
                  <a:lnTo>
                    <a:pt x="107345" y="134445"/>
                  </a:lnTo>
                  <a:cubicBezTo>
                    <a:pt x="107345" y="134445"/>
                    <a:pt x="111100" y="134445"/>
                    <a:pt x="111100" y="130364"/>
                  </a:cubicBezTo>
                  <a:lnTo>
                    <a:pt x="111100" y="83490"/>
                  </a:lnTo>
                  <a:cubicBezTo>
                    <a:pt x="111100" y="83490"/>
                    <a:pt x="111100" y="79740"/>
                    <a:pt x="113309" y="83159"/>
                  </a:cubicBezTo>
                  <a:lnTo>
                    <a:pt x="140587" y="131026"/>
                  </a:lnTo>
                  <a:close/>
                  <a:moveTo>
                    <a:pt x="801667" y="134445"/>
                  </a:moveTo>
                  <a:cubicBezTo>
                    <a:pt x="801667" y="134445"/>
                    <a:pt x="805753" y="134445"/>
                    <a:pt x="805753" y="130364"/>
                  </a:cubicBezTo>
                  <a:lnTo>
                    <a:pt x="805753" y="30330"/>
                  </a:lnTo>
                  <a:cubicBezTo>
                    <a:pt x="805753" y="30330"/>
                    <a:pt x="805753" y="26580"/>
                    <a:pt x="809839" y="26580"/>
                  </a:cubicBezTo>
                  <a:lnTo>
                    <a:pt x="834356" y="26580"/>
                  </a:lnTo>
                  <a:cubicBezTo>
                    <a:pt x="834356" y="26580"/>
                    <a:pt x="838442" y="26580"/>
                    <a:pt x="838442" y="22499"/>
                  </a:cubicBezTo>
                  <a:lnTo>
                    <a:pt x="838442" y="6066"/>
                  </a:lnTo>
                  <a:cubicBezTo>
                    <a:pt x="838442" y="6066"/>
                    <a:pt x="838442" y="2316"/>
                    <a:pt x="834356" y="2316"/>
                  </a:cubicBezTo>
                  <a:lnTo>
                    <a:pt x="749209" y="2316"/>
                  </a:lnTo>
                  <a:cubicBezTo>
                    <a:pt x="749209" y="2316"/>
                    <a:pt x="745454" y="2316"/>
                    <a:pt x="745454" y="6066"/>
                  </a:cubicBezTo>
                  <a:lnTo>
                    <a:pt x="745454" y="22499"/>
                  </a:lnTo>
                  <a:cubicBezTo>
                    <a:pt x="745454" y="22499"/>
                    <a:pt x="745454" y="26580"/>
                    <a:pt x="749209" y="26580"/>
                  </a:cubicBezTo>
                  <a:lnTo>
                    <a:pt x="773726" y="26580"/>
                  </a:lnTo>
                  <a:cubicBezTo>
                    <a:pt x="773726" y="26580"/>
                    <a:pt x="777812" y="26580"/>
                    <a:pt x="777812" y="30330"/>
                  </a:cubicBezTo>
                  <a:lnTo>
                    <a:pt x="777812" y="130364"/>
                  </a:lnTo>
                  <a:cubicBezTo>
                    <a:pt x="777812" y="130364"/>
                    <a:pt x="777812" y="134445"/>
                    <a:pt x="781567" y="134445"/>
                  </a:cubicBezTo>
                  <a:lnTo>
                    <a:pt x="801667" y="134445"/>
                  </a:lnTo>
                  <a:close/>
                  <a:moveTo>
                    <a:pt x="185425" y="35403"/>
                  </a:moveTo>
                  <a:lnTo>
                    <a:pt x="185425" y="101578"/>
                  </a:lnTo>
                  <a:cubicBezTo>
                    <a:pt x="185425" y="124519"/>
                    <a:pt x="206297" y="137312"/>
                    <a:pt x="228606" y="137312"/>
                  </a:cubicBezTo>
                  <a:cubicBezTo>
                    <a:pt x="249147" y="137312"/>
                    <a:pt x="271566" y="124629"/>
                    <a:pt x="271566" y="101578"/>
                  </a:cubicBezTo>
                  <a:lnTo>
                    <a:pt x="271566" y="35403"/>
                  </a:lnTo>
                  <a:cubicBezTo>
                    <a:pt x="271566" y="11139"/>
                    <a:pt x="249147" y="0"/>
                    <a:pt x="228606" y="0"/>
                  </a:cubicBezTo>
                  <a:cubicBezTo>
                    <a:pt x="207844" y="0"/>
                    <a:pt x="185425" y="12463"/>
                    <a:pt x="185425" y="35403"/>
                  </a:cubicBezTo>
                  <a:moveTo>
                    <a:pt x="474882" y="42241"/>
                  </a:moveTo>
                  <a:lnTo>
                    <a:pt x="474882" y="94740"/>
                  </a:lnTo>
                  <a:cubicBezTo>
                    <a:pt x="474882" y="104666"/>
                    <a:pt x="470795" y="111835"/>
                    <a:pt x="460304" y="112387"/>
                  </a:cubicBezTo>
                  <a:cubicBezTo>
                    <a:pt x="449371" y="111725"/>
                    <a:pt x="445395" y="104887"/>
                    <a:pt x="445395" y="94740"/>
                  </a:cubicBezTo>
                  <a:lnTo>
                    <a:pt x="445395" y="42241"/>
                  </a:lnTo>
                  <a:cubicBezTo>
                    <a:pt x="445395" y="31984"/>
                    <a:pt x="449481" y="24815"/>
                    <a:pt x="460304" y="24815"/>
                  </a:cubicBezTo>
                  <a:cubicBezTo>
                    <a:pt x="470906" y="24926"/>
                    <a:pt x="474882" y="32315"/>
                    <a:pt x="474882" y="42241"/>
                  </a:cubicBezTo>
                  <a:moveTo>
                    <a:pt x="417012" y="35403"/>
                  </a:moveTo>
                  <a:lnTo>
                    <a:pt x="417012" y="101578"/>
                  </a:lnTo>
                  <a:cubicBezTo>
                    <a:pt x="417012" y="124519"/>
                    <a:pt x="437885" y="137312"/>
                    <a:pt x="460194" y="137312"/>
                  </a:cubicBezTo>
                  <a:cubicBezTo>
                    <a:pt x="480735" y="137312"/>
                    <a:pt x="503154" y="124629"/>
                    <a:pt x="503154" y="101578"/>
                  </a:cubicBezTo>
                  <a:lnTo>
                    <a:pt x="503154" y="35403"/>
                  </a:lnTo>
                  <a:cubicBezTo>
                    <a:pt x="503154" y="11139"/>
                    <a:pt x="480735" y="0"/>
                    <a:pt x="460194" y="0"/>
                  </a:cubicBezTo>
                  <a:cubicBezTo>
                    <a:pt x="439431" y="0"/>
                    <a:pt x="417012" y="12463"/>
                    <a:pt x="417012" y="35403"/>
                  </a:cubicBezTo>
                </a:path>
              </a:pathLst>
            </a:custGeom>
            <a:solidFill>
              <a:srgbClr val="FFFFFF"/>
            </a:solidFill>
            <a:ln w="10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6" name="Graphic 17">
              <a:extLst>
                <a:ext uri="{FF2B5EF4-FFF2-40B4-BE49-F238E27FC236}">
                  <a16:creationId xmlns:a16="http://schemas.microsoft.com/office/drawing/2014/main" id="{3914383D-5E09-0646-9ACC-B7469D68F03B}"/>
                </a:ext>
              </a:extLst>
            </p:cNvPr>
            <p:cNvSpPr/>
            <p:nvPr/>
          </p:nvSpPr>
          <p:spPr>
            <a:xfrm>
              <a:off x="11478165" y="6524552"/>
              <a:ext cx="313222" cy="132349"/>
            </a:xfrm>
            <a:custGeom>
              <a:avLst/>
              <a:gdLst>
                <a:gd name="connsiteX0" fmla="*/ 30591 w 313222"/>
                <a:gd name="connsiteY0" fmla="*/ 64079 h 132349"/>
                <a:gd name="connsiteX1" fmla="*/ 28714 w 313222"/>
                <a:gd name="connsiteY1" fmla="*/ 64741 h 132349"/>
                <a:gd name="connsiteX2" fmla="*/ 28714 w 313222"/>
                <a:gd name="connsiteY2" fmla="*/ 128379 h 132349"/>
                <a:gd name="connsiteX3" fmla="*/ 24628 w 313222"/>
                <a:gd name="connsiteY3" fmla="*/ 132129 h 132349"/>
                <a:gd name="connsiteX4" fmla="*/ 4086 w 313222"/>
                <a:gd name="connsiteY4" fmla="*/ 132129 h 132349"/>
                <a:gd name="connsiteX5" fmla="*/ 0 w 313222"/>
                <a:gd name="connsiteY5" fmla="*/ 128379 h 132349"/>
                <a:gd name="connsiteX6" fmla="*/ 0 w 313222"/>
                <a:gd name="connsiteY6" fmla="*/ 4081 h 132349"/>
                <a:gd name="connsiteX7" fmla="*/ 4086 w 313222"/>
                <a:gd name="connsiteY7" fmla="*/ 0 h 132349"/>
                <a:gd name="connsiteX8" fmla="*/ 21204 w 313222"/>
                <a:gd name="connsiteY8" fmla="*/ 0 h 132349"/>
                <a:gd name="connsiteX9" fmla="*/ 27057 w 313222"/>
                <a:gd name="connsiteY9" fmla="*/ 3419 h 132349"/>
                <a:gd name="connsiteX10" fmla="*/ 57869 w 313222"/>
                <a:gd name="connsiteY10" fmla="*/ 59667 h 132349"/>
                <a:gd name="connsiteX11" fmla="*/ 61624 w 313222"/>
                <a:gd name="connsiteY11" fmla="*/ 59667 h 132349"/>
                <a:gd name="connsiteX12" fmla="*/ 92436 w 313222"/>
                <a:gd name="connsiteY12" fmla="*/ 3419 h 132349"/>
                <a:gd name="connsiteX13" fmla="*/ 98289 w 313222"/>
                <a:gd name="connsiteY13" fmla="*/ 0 h 132349"/>
                <a:gd name="connsiteX14" fmla="*/ 115407 w 313222"/>
                <a:gd name="connsiteY14" fmla="*/ 0 h 132349"/>
                <a:gd name="connsiteX15" fmla="*/ 119494 w 313222"/>
                <a:gd name="connsiteY15" fmla="*/ 4081 h 132349"/>
                <a:gd name="connsiteX16" fmla="*/ 119494 w 313222"/>
                <a:gd name="connsiteY16" fmla="*/ 128268 h 132349"/>
                <a:gd name="connsiteX17" fmla="*/ 115407 w 313222"/>
                <a:gd name="connsiteY17" fmla="*/ 132018 h 132349"/>
                <a:gd name="connsiteX18" fmla="*/ 94976 w 313222"/>
                <a:gd name="connsiteY18" fmla="*/ 132018 h 132349"/>
                <a:gd name="connsiteX19" fmla="*/ 91221 w 313222"/>
                <a:gd name="connsiteY19" fmla="*/ 128268 h 132349"/>
                <a:gd name="connsiteX20" fmla="*/ 91221 w 313222"/>
                <a:gd name="connsiteY20" fmla="*/ 64631 h 132349"/>
                <a:gd name="connsiteX21" fmla="*/ 89013 w 313222"/>
                <a:gd name="connsiteY21" fmla="*/ 63969 h 132349"/>
                <a:gd name="connsiteX22" fmla="*/ 61955 w 313222"/>
                <a:gd name="connsiteY22" fmla="*/ 105879 h 132349"/>
                <a:gd name="connsiteX23" fmla="*/ 57648 w 313222"/>
                <a:gd name="connsiteY23" fmla="*/ 105879 h 132349"/>
                <a:gd name="connsiteX24" fmla="*/ 30591 w 313222"/>
                <a:gd name="connsiteY24" fmla="*/ 64079 h 132349"/>
                <a:gd name="connsiteX25" fmla="*/ 203205 w 313222"/>
                <a:gd name="connsiteY25" fmla="*/ 24264 h 132349"/>
                <a:gd name="connsiteX26" fmla="*/ 177694 w 313222"/>
                <a:gd name="connsiteY26" fmla="*/ 24264 h 132349"/>
                <a:gd name="connsiteX27" fmla="*/ 173608 w 313222"/>
                <a:gd name="connsiteY27" fmla="*/ 28345 h 132349"/>
                <a:gd name="connsiteX28" fmla="*/ 173608 w 313222"/>
                <a:gd name="connsiteY28" fmla="*/ 51065 h 132349"/>
                <a:gd name="connsiteX29" fmla="*/ 177694 w 313222"/>
                <a:gd name="connsiteY29" fmla="*/ 54815 h 132349"/>
                <a:gd name="connsiteX30" fmla="*/ 196027 w 313222"/>
                <a:gd name="connsiteY30" fmla="*/ 54815 h 132349"/>
                <a:gd name="connsiteX31" fmla="*/ 200113 w 313222"/>
                <a:gd name="connsiteY31" fmla="*/ 58895 h 132349"/>
                <a:gd name="connsiteX32" fmla="*/ 200113 w 313222"/>
                <a:gd name="connsiteY32" fmla="*/ 75329 h 132349"/>
                <a:gd name="connsiteX33" fmla="*/ 196027 w 313222"/>
                <a:gd name="connsiteY33" fmla="*/ 79410 h 132349"/>
                <a:gd name="connsiteX34" fmla="*/ 177694 w 313222"/>
                <a:gd name="connsiteY34" fmla="*/ 79410 h 132349"/>
                <a:gd name="connsiteX35" fmla="*/ 173608 w 313222"/>
                <a:gd name="connsiteY35" fmla="*/ 83159 h 132349"/>
                <a:gd name="connsiteX36" fmla="*/ 173608 w 313222"/>
                <a:gd name="connsiteY36" fmla="*/ 103784 h 132349"/>
                <a:gd name="connsiteX37" fmla="*/ 177694 w 313222"/>
                <a:gd name="connsiteY37" fmla="*/ 107865 h 132349"/>
                <a:gd name="connsiteX38" fmla="*/ 203205 w 313222"/>
                <a:gd name="connsiteY38" fmla="*/ 107865 h 132349"/>
                <a:gd name="connsiteX39" fmla="*/ 206960 w 313222"/>
                <a:gd name="connsiteY39" fmla="*/ 111615 h 132349"/>
                <a:gd name="connsiteX40" fmla="*/ 206960 w 313222"/>
                <a:gd name="connsiteY40" fmla="*/ 128379 h 132349"/>
                <a:gd name="connsiteX41" fmla="*/ 203205 w 313222"/>
                <a:gd name="connsiteY41" fmla="*/ 132129 h 132349"/>
                <a:gd name="connsiteX42" fmla="*/ 149422 w 313222"/>
                <a:gd name="connsiteY42" fmla="*/ 132129 h 132349"/>
                <a:gd name="connsiteX43" fmla="*/ 145336 w 313222"/>
                <a:gd name="connsiteY43" fmla="*/ 128379 h 132349"/>
                <a:gd name="connsiteX44" fmla="*/ 145336 w 313222"/>
                <a:gd name="connsiteY44" fmla="*/ 4081 h 132349"/>
                <a:gd name="connsiteX45" fmla="*/ 149422 w 313222"/>
                <a:gd name="connsiteY45" fmla="*/ 0 h 132349"/>
                <a:gd name="connsiteX46" fmla="*/ 203205 w 313222"/>
                <a:gd name="connsiteY46" fmla="*/ 0 h 132349"/>
                <a:gd name="connsiteX47" fmla="*/ 206960 w 313222"/>
                <a:gd name="connsiteY47" fmla="*/ 4081 h 132349"/>
                <a:gd name="connsiteX48" fmla="*/ 206960 w 313222"/>
                <a:gd name="connsiteY48" fmla="*/ 20514 h 132349"/>
                <a:gd name="connsiteX49" fmla="*/ 203205 w 313222"/>
                <a:gd name="connsiteY49" fmla="*/ 24264 h 132349"/>
                <a:gd name="connsiteX50" fmla="*/ 270903 w 313222"/>
                <a:gd name="connsiteY50" fmla="*/ 91983 h 132349"/>
                <a:gd name="connsiteX51" fmla="*/ 265271 w 313222"/>
                <a:gd name="connsiteY51" fmla="*/ 88233 h 132349"/>
                <a:gd name="connsiteX52" fmla="*/ 259087 w 313222"/>
                <a:gd name="connsiteY52" fmla="*/ 88233 h 132349"/>
                <a:gd name="connsiteX53" fmla="*/ 257209 w 313222"/>
                <a:gd name="connsiteY53" fmla="*/ 90439 h 132349"/>
                <a:gd name="connsiteX54" fmla="*/ 257209 w 313222"/>
                <a:gd name="connsiteY54" fmla="*/ 128268 h 132349"/>
                <a:gd name="connsiteX55" fmla="*/ 253123 w 313222"/>
                <a:gd name="connsiteY55" fmla="*/ 132349 h 132349"/>
                <a:gd name="connsiteX56" fmla="*/ 232582 w 313222"/>
                <a:gd name="connsiteY56" fmla="*/ 132349 h 132349"/>
                <a:gd name="connsiteX57" fmla="*/ 228495 w 313222"/>
                <a:gd name="connsiteY57" fmla="*/ 128268 h 132349"/>
                <a:gd name="connsiteX58" fmla="*/ 228495 w 313222"/>
                <a:gd name="connsiteY58" fmla="*/ 4081 h 132349"/>
                <a:gd name="connsiteX59" fmla="*/ 232582 w 313222"/>
                <a:gd name="connsiteY59" fmla="*/ 331 h 132349"/>
                <a:gd name="connsiteX60" fmla="*/ 267701 w 313222"/>
                <a:gd name="connsiteY60" fmla="*/ 331 h 132349"/>
                <a:gd name="connsiteX61" fmla="*/ 283272 w 313222"/>
                <a:gd name="connsiteY61" fmla="*/ 2537 h 132349"/>
                <a:gd name="connsiteX62" fmla="*/ 297298 w 313222"/>
                <a:gd name="connsiteY62" fmla="*/ 9706 h 132349"/>
                <a:gd name="connsiteX63" fmla="*/ 307237 w 313222"/>
                <a:gd name="connsiteY63" fmla="*/ 20845 h 132349"/>
                <a:gd name="connsiteX64" fmla="*/ 310992 w 313222"/>
                <a:gd name="connsiteY64" fmla="*/ 35734 h 132349"/>
                <a:gd name="connsiteX65" fmla="*/ 310992 w 313222"/>
                <a:gd name="connsiteY65" fmla="*/ 52499 h 132349"/>
                <a:gd name="connsiteX66" fmla="*/ 306023 w 313222"/>
                <a:gd name="connsiteY66" fmla="*/ 68380 h 132349"/>
                <a:gd name="connsiteX67" fmla="*/ 296746 w 313222"/>
                <a:gd name="connsiteY67" fmla="*/ 79851 h 132349"/>
                <a:gd name="connsiteX68" fmla="*/ 295862 w 313222"/>
                <a:gd name="connsiteY68" fmla="*/ 85476 h 132349"/>
                <a:gd name="connsiteX69" fmla="*/ 312980 w 313222"/>
                <a:gd name="connsiteY69" fmla="*/ 128599 h 132349"/>
                <a:gd name="connsiteX70" fmla="*/ 310440 w 313222"/>
                <a:gd name="connsiteY70" fmla="*/ 132349 h 132349"/>
                <a:gd name="connsiteX71" fmla="*/ 290893 w 313222"/>
                <a:gd name="connsiteY71" fmla="*/ 132349 h 132349"/>
                <a:gd name="connsiteX72" fmla="*/ 285592 w 313222"/>
                <a:gd name="connsiteY72" fmla="*/ 128599 h 132349"/>
                <a:gd name="connsiteX73" fmla="*/ 270903 w 313222"/>
                <a:gd name="connsiteY73" fmla="*/ 91983 h 132349"/>
                <a:gd name="connsiteX74" fmla="*/ 282389 w 313222"/>
                <a:gd name="connsiteY74" fmla="*/ 42352 h 132349"/>
                <a:gd name="connsiteX75" fmla="*/ 281726 w 313222"/>
                <a:gd name="connsiteY75" fmla="*/ 35845 h 132349"/>
                <a:gd name="connsiteX76" fmla="*/ 279186 w 313222"/>
                <a:gd name="connsiteY76" fmla="*/ 29999 h 132349"/>
                <a:gd name="connsiteX77" fmla="*/ 274879 w 313222"/>
                <a:gd name="connsiteY77" fmla="*/ 25918 h 132349"/>
                <a:gd name="connsiteX78" fmla="*/ 267701 w 313222"/>
                <a:gd name="connsiteY78" fmla="*/ 24705 h 132349"/>
                <a:gd name="connsiteX79" fmla="*/ 258976 w 313222"/>
                <a:gd name="connsiteY79" fmla="*/ 24705 h 132349"/>
                <a:gd name="connsiteX80" fmla="*/ 257099 w 313222"/>
                <a:gd name="connsiteY80" fmla="*/ 26580 h 132349"/>
                <a:gd name="connsiteX81" fmla="*/ 257099 w 313222"/>
                <a:gd name="connsiteY81" fmla="*/ 59667 h 132349"/>
                <a:gd name="connsiteX82" fmla="*/ 260854 w 313222"/>
                <a:gd name="connsiteY82" fmla="*/ 63748 h 132349"/>
                <a:gd name="connsiteX83" fmla="*/ 267701 w 313222"/>
                <a:gd name="connsiteY83" fmla="*/ 63748 h 132349"/>
                <a:gd name="connsiteX84" fmla="*/ 279186 w 313222"/>
                <a:gd name="connsiteY84" fmla="*/ 58454 h 132349"/>
                <a:gd name="connsiteX85" fmla="*/ 282278 w 313222"/>
                <a:gd name="connsiteY85" fmla="*/ 45991 h 132349"/>
                <a:gd name="connsiteX86" fmla="*/ 282278 w 313222"/>
                <a:gd name="connsiteY86" fmla="*/ 42352 h 132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313222" h="132349">
                  <a:moveTo>
                    <a:pt x="30591" y="64079"/>
                  </a:moveTo>
                  <a:cubicBezTo>
                    <a:pt x="28714" y="60991"/>
                    <a:pt x="28714" y="64741"/>
                    <a:pt x="28714" y="64741"/>
                  </a:cubicBezTo>
                  <a:lnTo>
                    <a:pt x="28714" y="128379"/>
                  </a:lnTo>
                  <a:cubicBezTo>
                    <a:pt x="28714" y="132129"/>
                    <a:pt x="24628" y="132129"/>
                    <a:pt x="24628" y="132129"/>
                  </a:cubicBezTo>
                  <a:lnTo>
                    <a:pt x="4086" y="132129"/>
                  </a:lnTo>
                  <a:cubicBezTo>
                    <a:pt x="0" y="132129"/>
                    <a:pt x="0" y="128379"/>
                    <a:pt x="0" y="128379"/>
                  </a:cubicBezTo>
                  <a:lnTo>
                    <a:pt x="0" y="4081"/>
                  </a:lnTo>
                  <a:cubicBezTo>
                    <a:pt x="0" y="0"/>
                    <a:pt x="4086" y="0"/>
                    <a:pt x="4086" y="0"/>
                  </a:cubicBezTo>
                  <a:lnTo>
                    <a:pt x="21204" y="0"/>
                  </a:lnTo>
                  <a:cubicBezTo>
                    <a:pt x="25290" y="0"/>
                    <a:pt x="27057" y="3419"/>
                    <a:pt x="27057" y="3419"/>
                  </a:cubicBezTo>
                  <a:lnTo>
                    <a:pt x="57869" y="59667"/>
                  </a:lnTo>
                  <a:cubicBezTo>
                    <a:pt x="59747" y="63086"/>
                    <a:pt x="61624" y="59667"/>
                    <a:pt x="61624" y="59667"/>
                  </a:cubicBezTo>
                  <a:lnTo>
                    <a:pt x="92436" y="3419"/>
                  </a:lnTo>
                  <a:cubicBezTo>
                    <a:pt x="94645" y="0"/>
                    <a:pt x="98289" y="0"/>
                    <a:pt x="98289" y="0"/>
                  </a:cubicBezTo>
                  <a:lnTo>
                    <a:pt x="115407" y="0"/>
                  </a:lnTo>
                  <a:cubicBezTo>
                    <a:pt x="119494" y="0"/>
                    <a:pt x="119494" y="4081"/>
                    <a:pt x="119494" y="4081"/>
                  </a:cubicBezTo>
                  <a:lnTo>
                    <a:pt x="119494" y="128268"/>
                  </a:lnTo>
                  <a:cubicBezTo>
                    <a:pt x="119494" y="132018"/>
                    <a:pt x="115407" y="132018"/>
                    <a:pt x="115407" y="132018"/>
                  </a:cubicBezTo>
                  <a:lnTo>
                    <a:pt x="94976" y="132018"/>
                  </a:lnTo>
                  <a:cubicBezTo>
                    <a:pt x="91221" y="132018"/>
                    <a:pt x="91221" y="128268"/>
                    <a:pt x="91221" y="128268"/>
                  </a:cubicBezTo>
                  <a:lnTo>
                    <a:pt x="91221" y="64631"/>
                  </a:lnTo>
                  <a:cubicBezTo>
                    <a:pt x="91221" y="60881"/>
                    <a:pt x="89013" y="63969"/>
                    <a:pt x="89013" y="63969"/>
                  </a:cubicBezTo>
                  <a:lnTo>
                    <a:pt x="61955" y="105879"/>
                  </a:lnTo>
                  <a:cubicBezTo>
                    <a:pt x="59747" y="109298"/>
                    <a:pt x="57648" y="105879"/>
                    <a:pt x="57648" y="105879"/>
                  </a:cubicBezTo>
                  <a:lnTo>
                    <a:pt x="30591" y="64079"/>
                  </a:lnTo>
                  <a:close/>
                  <a:moveTo>
                    <a:pt x="203205" y="24264"/>
                  </a:moveTo>
                  <a:lnTo>
                    <a:pt x="177694" y="24264"/>
                  </a:lnTo>
                  <a:cubicBezTo>
                    <a:pt x="173608" y="24264"/>
                    <a:pt x="173608" y="28345"/>
                    <a:pt x="173608" y="28345"/>
                  </a:cubicBezTo>
                  <a:lnTo>
                    <a:pt x="173608" y="51065"/>
                  </a:lnTo>
                  <a:cubicBezTo>
                    <a:pt x="173608" y="54815"/>
                    <a:pt x="177694" y="54815"/>
                    <a:pt x="177694" y="54815"/>
                  </a:cubicBezTo>
                  <a:lnTo>
                    <a:pt x="196027" y="54815"/>
                  </a:lnTo>
                  <a:cubicBezTo>
                    <a:pt x="200113" y="54815"/>
                    <a:pt x="200113" y="58895"/>
                    <a:pt x="200113" y="58895"/>
                  </a:cubicBezTo>
                  <a:lnTo>
                    <a:pt x="200113" y="75329"/>
                  </a:lnTo>
                  <a:cubicBezTo>
                    <a:pt x="200113" y="79410"/>
                    <a:pt x="196027" y="79410"/>
                    <a:pt x="196027" y="79410"/>
                  </a:cubicBezTo>
                  <a:lnTo>
                    <a:pt x="177694" y="79410"/>
                  </a:lnTo>
                  <a:cubicBezTo>
                    <a:pt x="173608" y="79410"/>
                    <a:pt x="173608" y="83159"/>
                    <a:pt x="173608" y="83159"/>
                  </a:cubicBezTo>
                  <a:lnTo>
                    <a:pt x="173608" y="103784"/>
                  </a:lnTo>
                  <a:cubicBezTo>
                    <a:pt x="173608" y="107865"/>
                    <a:pt x="177694" y="107865"/>
                    <a:pt x="177694" y="107865"/>
                  </a:cubicBezTo>
                  <a:lnTo>
                    <a:pt x="203205" y="107865"/>
                  </a:lnTo>
                  <a:cubicBezTo>
                    <a:pt x="206960" y="107865"/>
                    <a:pt x="206960" y="111615"/>
                    <a:pt x="206960" y="111615"/>
                  </a:cubicBezTo>
                  <a:lnTo>
                    <a:pt x="206960" y="128379"/>
                  </a:lnTo>
                  <a:cubicBezTo>
                    <a:pt x="206960" y="132129"/>
                    <a:pt x="203205" y="132129"/>
                    <a:pt x="203205" y="132129"/>
                  </a:cubicBezTo>
                  <a:lnTo>
                    <a:pt x="149422" y="132129"/>
                  </a:lnTo>
                  <a:cubicBezTo>
                    <a:pt x="145336" y="132129"/>
                    <a:pt x="145336" y="128379"/>
                    <a:pt x="145336" y="128379"/>
                  </a:cubicBezTo>
                  <a:lnTo>
                    <a:pt x="145336" y="4081"/>
                  </a:lnTo>
                  <a:cubicBezTo>
                    <a:pt x="145336" y="0"/>
                    <a:pt x="149422" y="0"/>
                    <a:pt x="149422" y="0"/>
                  </a:cubicBezTo>
                  <a:lnTo>
                    <a:pt x="203205" y="0"/>
                  </a:lnTo>
                  <a:cubicBezTo>
                    <a:pt x="206960" y="0"/>
                    <a:pt x="206960" y="4081"/>
                    <a:pt x="206960" y="4081"/>
                  </a:cubicBezTo>
                  <a:lnTo>
                    <a:pt x="206960" y="20514"/>
                  </a:lnTo>
                  <a:cubicBezTo>
                    <a:pt x="206850" y="24264"/>
                    <a:pt x="203205" y="24264"/>
                    <a:pt x="203205" y="24264"/>
                  </a:cubicBezTo>
                  <a:moveTo>
                    <a:pt x="270903" y="91983"/>
                  </a:moveTo>
                  <a:cubicBezTo>
                    <a:pt x="269357" y="88233"/>
                    <a:pt x="265271" y="88233"/>
                    <a:pt x="265271" y="88233"/>
                  </a:cubicBezTo>
                  <a:lnTo>
                    <a:pt x="259087" y="88233"/>
                  </a:lnTo>
                  <a:cubicBezTo>
                    <a:pt x="257209" y="88233"/>
                    <a:pt x="257209" y="90439"/>
                    <a:pt x="257209" y="90439"/>
                  </a:cubicBezTo>
                  <a:lnTo>
                    <a:pt x="257209" y="128268"/>
                  </a:lnTo>
                  <a:cubicBezTo>
                    <a:pt x="257209" y="132349"/>
                    <a:pt x="253123" y="132349"/>
                    <a:pt x="253123" y="132349"/>
                  </a:cubicBezTo>
                  <a:lnTo>
                    <a:pt x="232582" y="132349"/>
                  </a:lnTo>
                  <a:cubicBezTo>
                    <a:pt x="228495" y="132349"/>
                    <a:pt x="228495" y="128268"/>
                    <a:pt x="228495" y="128268"/>
                  </a:cubicBezTo>
                  <a:lnTo>
                    <a:pt x="228495" y="4081"/>
                  </a:lnTo>
                  <a:cubicBezTo>
                    <a:pt x="228495" y="331"/>
                    <a:pt x="232582" y="331"/>
                    <a:pt x="232582" y="331"/>
                  </a:cubicBezTo>
                  <a:lnTo>
                    <a:pt x="267701" y="331"/>
                  </a:lnTo>
                  <a:cubicBezTo>
                    <a:pt x="273002" y="331"/>
                    <a:pt x="278303" y="993"/>
                    <a:pt x="283272" y="2537"/>
                  </a:cubicBezTo>
                  <a:cubicBezTo>
                    <a:pt x="288573" y="4412"/>
                    <a:pt x="293212" y="6617"/>
                    <a:pt x="297298" y="9706"/>
                  </a:cubicBezTo>
                  <a:cubicBezTo>
                    <a:pt x="301384" y="12794"/>
                    <a:pt x="304808" y="16544"/>
                    <a:pt x="307237" y="20845"/>
                  </a:cubicBezTo>
                  <a:cubicBezTo>
                    <a:pt x="309777" y="25146"/>
                    <a:pt x="310992" y="30109"/>
                    <a:pt x="310992" y="35734"/>
                  </a:cubicBezTo>
                  <a:lnTo>
                    <a:pt x="310992" y="52499"/>
                  </a:lnTo>
                  <a:cubicBezTo>
                    <a:pt x="310992" y="58123"/>
                    <a:pt x="309115" y="63417"/>
                    <a:pt x="306023" y="68380"/>
                  </a:cubicBezTo>
                  <a:cubicBezTo>
                    <a:pt x="302930" y="73344"/>
                    <a:pt x="298844" y="77645"/>
                    <a:pt x="296746" y="79851"/>
                  </a:cubicBezTo>
                  <a:cubicBezTo>
                    <a:pt x="294206" y="81726"/>
                    <a:pt x="295862" y="85476"/>
                    <a:pt x="295862" y="85476"/>
                  </a:cubicBezTo>
                  <a:cubicBezTo>
                    <a:pt x="314195" y="132349"/>
                    <a:pt x="312980" y="128599"/>
                    <a:pt x="312980" y="128599"/>
                  </a:cubicBezTo>
                  <a:cubicBezTo>
                    <a:pt x="314195" y="132349"/>
                    <a:pt x="310440" y="132349"/>
                    <a:pt x="310440" y="132349"/>
                  </a:cubicBezTo>
                  <a:lnTo>
                    <a:pt x="290893" y="132349"/>
                  </a:lnTo>
                  <a:cubicBezTo>
                    <a:pt x="286806" y="132349"/>
                    <a:pt x="285592" y="128599"/>
                    <a:pt x="285592" y="128599"/>
                  </a:cubicBezTo>
                  <a:lnTo>
                    <a:pt x="270903" y="91983"/>
                  </a:lnTo>
                  <a:close/>
                  <a:moveTo>
                    <a:pt x="282389" y="42352"/>
                  </a:moveTo>
                  <a:cubicBezTo>
                    <a:pt x="282389" y="40146"/>
                    <a:pt x="282389" y="38050"/>
                    <a:pt x="281726" y="35845"/>
                  </a:cubicBezTo>
                  <a:cubicBezTo>
                    <a:pt x="281064" y="33639"/>
                    <a:pt x="280512" y="31764"/>
                    <a:pt x="279186" y="29999"/>
                  </a:cubicBezTo>
                  <a:cubicBezTo>
                    <a:pt x="278303" y="28455"/>
                    <a:pt x="276646" y="26911"/>
                    <a:pt x="274879" y="25918"/>
                  </a:cubicBezTo>
                  <a:cubicBezTo>
                    <a:pt x="272670" y="25036"/>
                    <a:pt x="270572" y="24705"/>
                    <a:pt x="267701" y="24705"/>
                  </a:cubicBezTo>
                  <a:lnTo>
                    <a:pt x="258976" y="24705"/>
                  </a:lnTo>
                  <a:cubicBezTo>
                    <a:pt x="257099" y="24705"/>
                    <a:pt x="257099" y="26580"/>
                    <a:pt x="257099" y="26580"/>
                  </a:cubicBezTo>
                  <a:lnTo>
                    <a:pt x="257099" y="59667"/>
                  </a:lnTo>
                  <a:cubicBezTo>
                    <a:pt x="257099" y="63748"/>
                    <a:pt x="260854" y="63748"/>
                    <a:pt x="260854" y="63748"/>
                  </a:cubicBezTo>
                  <a:lnTo>
                    <a:pt x="267701" y="63748"/>
                  </a:lnTo>
                  <a:cubicBezTo>
                    <a:pt x="273333" y="63748"/>
                    <a:pt x="276978" y="61873"/>
                    <a:pt x="279186" y="58454"/>
                  </a:cubicBezTo>
                  <a:cubicBezTo>
                    <a:pt x="281395" y="54704"/>
                    <a:pt x="282278" y="50734"/>
                    <a:pt x="282278" y="45991"/>
                  </a:cubicBezTo>
                  <a:lnTo>
                    <a:pt x="282278" y="42352"/>
                  </a:lnTo>
                  <a:close/>
                </a:path>
              </a:pathLst>
            </a:custGeom>
            <a:solidFill>
              <a:srgbClr val="F15D6A"/>
            </a:solidFill>
            <a:ln w="10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</p:grpSp>
    </p:spTree>
    <p:extLst>
      <p:ext uri="{BB962C8B-B14F-4D97-AF65-F5344CB8AC3E}">
        <p14:creationId xmlns:p14="http://schemas.microsoft.com/office/powerpoint/2010/main" val="40471451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bg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50">
          <p15:clr>
            <a:srgbClr val="F26B43"/>
          </p15:clr>
        </p15:guide>
        <p15:guide id="2" orient="horz" pos="158">
          <p15:clr>
            <a:srgbClr val="F26B43"/>
          </p15:clr>
        </p15:guide>
        <p15:guide id="3" pos="2525">
          <p15:clr>
            <a:srgbClr val="F26B43"/>
          </p15:clr>
        </p15:guide>
        <p15:guide id="4" orient="horz" pos="734">
          <p15:clr>
            <a:srgbClr val="F26B43"/>
          </p15:clr>
        </p15:guide>
        <p15:guide id="5" orient="horz" pos="832">
          <p15:clr>
            <a:srgbClr val="F26B43"/>
          </p15:clr>
        </p15:guide>
        <p15:guide id="6" pos="2703">
          <p15:clr>
            <a:srgbClr val="F26B43"/>
          </p15:clr>
        </p15:guide>
        <p15:guide id="7" pos="4974">
          <p15:clr>
            <a:srgbClr val="F26B43"/>
          </p15:clr>
        </p15:guide>
        <p15:guide id="8" pos="5158">
          <p15:clr>
            <a:srgbClr val="F26B43"/>
          </p15:clr>
        </p15:guide>
        <p15:guide id="9" pos="7428">
          <p15:clr>
            <a:srgbClr val="F26B43"/>
          </p15:clr>
        </p15:guide>
        <p15:guide id="10" orient="horz" pos="3888">
          <p15:clr>
            <a:srgbClr val="F26B43"/>
          </p15:clr>
        </p15:guide>
        <p15:guide id="11" orient="horz" pos="6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3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8B9C35-9945-F524-3070-D10D64147A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4B821590-763E-04F1-63F0-FEEB54F91B0B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110" r="11509" b="2399"/>
          <a:stretch/>
        </p:blipFill>
        <p:spPr>
          <a:xfrm flipH="1">
            <a:off x="6082506" y="0"/>
            <a:ext cx="6095999" cy="685800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88DE9F47-2482-E08A-DC00-68B28BD0E5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2899" y="2642616"/>
            <a:ext cx="8517606" cy="1858216"/>
          </a:xfrm>
        </p:spPr>
        <p:txBody>
          <a:bodyPr anchor="ctr"/>
          <a:lstStyle/>
          <a:p>
            <a:pPr algn="l">
              <a:lnSpc>
                <a:spcPct val="100000"/>
              </a:lnSpc>
            </a:pPr>
            <a:r>
              <a:rPr lang="fi-FI" b="0">
                <a:latin typeface="Averta" pitchFamily="2" charset="77"/>
              </a:rPr>
              <a:t>Strategia </a:t>
            </a:r>
            <a:br>
              <a:rPr lang="fi-FI" b="0">
                <a:latin typeface="Averta" pitchFamily="2" charset="77"/>
              </a:rPr>
            </a:br>
            <a:r>
              <a:rPr lang="fi-FI" b="0">
                <a:solidFill>
                  <a:schemeClr val="bg2"/>
                </a:solidFill>
                <a:latin typeface="Averta" pitchFamily="2" charset="77"/>
              </a:rPr>
              <a:t>2025</a:t>
            </a:r>
          </a:p>
        </p:txBody>
      </p:sp>
      <p:grpSp>
        <p:nvGrpSpPr>
          <p:cNvPr id="14" name="Graphic 17">
            <a:extLst>
              <a:ext uri="{FF2B5EF4-FFF2-40B4-BE49-F238E27FC236}">
                <a16:creationId xmlns:a16="http://schemas.microsoft.com/office/drawing/2014/main" id="{DBFA264B-9FA5-582B-AB99-D36A95D0378D}"/>
              </a:ext>
            </a:extLst>
          </p:cNvPr>
          <p:cNvGrpSpPr/>
          <p:nvPr/>
        </p:nvGrpSpPr>
        <p:grpSpPr>
          <a:xfrm>
            <a:off x="616597" y="640080"/>
            <a:ext cx="1820737" cy="630936"/>
            <a:chOff x="10950826" y="6365622"/>
            <a:chExt cx="840561" cy="291278"/>
          </a:xfrm>
        </p:grpSpPr>
        <p:sp>
          <p:nvSpPr>
            <p:cNvPr id="16" name="Graphic 17">
              <a:extLst>
                <a:ext uri="{FF2B5EF4-FFF2-40B4-BE49-F238E27FC236}">
                  <a16:creationId xmlns:a16="http://schemas.microsoft.com/office/drawing/2014/main" id="{763A70BC-B1A6-0D81-D4AD-F7C72D4E5116}"/>
                </a:ext>
              </a:extLst>
            </p:cNvPr>
            <p:cNvSpPr/>
            <p:nvPr/>
          </p:nvSpPr>
          <p:spPr>
            <a:xfrm>
              <a:off x="10950826" y="6365622"/>
              <a:ext cx="838442" cy="137312"/>
            </a:xfrm>
            <a:custGeom>
              <a:avLst/>
              <a:gdLst>
                <a:gd name="connsiteX0" fmla="*/ 668921 w 838442"/>
                <a:gd name="connsiteY0" fmla="*/ 130805 h 137312"/>
                <a:gd name="connsiteX1" fmla="*/ 672675 w 838442"/>
                <a:gd name="connsiteY1" fmla="*/ 134555 h 137312"/>
                <a:gd name="connsiteX2" fmla="*/ 726790 w 838442"/>
                <a:gd name="connsiteY2" fmla="*/ 134555 h 137312"/>
                <a:gd name="connsiteX3" fmla="*/ 730876 w 838442"/>
                <a:gd name="connsiteY3" fmla="*/ 130805 h 137312"/>
                <a:gd name="connsiteX4" fmla="*/ 730876 w 838442"/>
                <a:gd name="connsiteY4" fmla="*/ 114372 h 137312"/>
                <a:gd name="connsiteX5" fmla="*/ 726790 w 838442"/>
                <a:gd name="connsiteY5" fmla="*/ 110291 h 137312"/>
                <a:gd name="connsiteX6" fmla="*/ 717734 w 838442"/>
                <a:gd name="connsiteY6" fmla="*/ 110291 h 137312"/>
                <a:gd name="connsiteX7" fmla="*/ 713648 w 838442"/>
                <a:gd name="connsiteY7" fmla="*/ 106541 h 137312"/>
                <a:gd name="connsiteX8" fmla="*/ 713648 w 838442"/>
                <a:gd name="connsiteY8" fmla="*/ 30440 h 137312"/>
                <a:gd name="connsiteX9" fmla="*/ 717734 w 838442"/>
                <a:gd name="connsiteY9" fmla="*/ 26690 h 137312"/>
                <a:gd name="connsiteX10" fmla="*/ 726790 w 838442"/>
                <a:gd name="connsiteY10" fmla="*/ 26690 h 137312"/>
                <a:gd name="connsiteX11" fmla="*/ 730876 w 838442"/>
                <a:gd name="connsiteY11" fmla="*/ 22610 h 137312"/>
                <a:gd name="connsiteX12" fmla="*/ 730876 w 838442"/>
                <a:gd name="connsiteY12" fmla="*/ 6176 h 137312"/>
                <a:gd name="connsiteX13" fmla="*/ 726790 w 838442"/>
                <a:gd name="connsiteY13" fmla="*/ 2426 h 137312"/>
                <a:gd name="connsiteX14" fmla="*/ 672675 w 838442"/>
                <a:gd name="connsiteY14" fmla="*/ 2426 h 137312"/>
                <a:gd name="connsiteX15" fmla="*/ 668921 w 838442"/>
                <a:gd name="connsiteY15" fmla="*/ 6176 h 137312"/>
                <a:gd name="connsiteX16" fmla="*/ 668921 w 838442"/>
                <a:gd name="connsiteY16" fmla="*/ 22610 h 137312"/>
                <a:gd name="connsiteX17" fmla="*/ 672675 w 838442"/>
                <a:gd name="connsiteY17" fmla="*/ 26690 h 137312"/>
                <a:gd name="connsiteX18" fmla="*/ 681731 w 838442"/>
                <a:gd name="connsiteY18" fmla="*/ 26690 h 137312"/>
                <a:gd name="connsiteX19" fmla="*/ 685818 w 838442"/>
                <a:gd name="connsiteY19" fmla="*/ 30440 h 137312"/>
                <a:gd name="connsiteX20" fmla="*/ 685818 w 838442"/>
                <a:gd name="connsiteY20" fmla="*/ 106541 h 137312"/>
                <a:gd name="connsiteX21" fmla="*/ 681731 w 838442"/>
                <a:gd name="connsiteY21" fmla="*/ 110291 h 137312"/>
                <a:gd name="connsiteX22" fmla="*/ 672675 w 838442"/>
                <a:gd name="connsiteY22" fmla="*/ 110291 h 137312"/>
                <a:gd name="connsiteX23" fmla="*/ 668921 w 838442"/>
                <a:gd name="connsiteY23" fmla="*/ 114372 h 137312"/>
                <a:gd name="connsiteX24" fmla="*/ 668921 w 838442"/>
                <a:gd name="connsiteY24" fmla="*/ 130805 h 137312"/>
                <a:gd name="connsiteX25" fmla="*/ 584988 w 838442"/>
                <a:gd name="connsiteY25" fmla="*/ 108416 h 137312"/>
                <a:gd name="connsiteX26" fmla="*/ 589295 w 838442"/>
                <a:gd name="connsiteY26" fmla="*/ 108416 h 137312"/>
                <a:gd name="connsiteX27" fmla="*/ 616021 w 838442"/>
                <a:gd name="connsiteY27" fmla="*/ 66506 h 137312"/>
                <a:gd name="connsiteX28" fmla="*/ 618230 w 838442"/>
                <a:gd name="connsiteY28" fmla="*/ 67167 h 137312"/>
                <a:gd name="connsiteX29" fmla="*/ 618230 w 838442"/>
                <a:gd name="connsiteY29" fmla="*/ 130474 h 137312"/>
                <a:gd name="connsiteX30" fmla="*/ 622316 w 838442"/>
                <a:gd name="connsiteY30" fmla="*/ 134555 h 137312"/>
                <a:gd name="connsiteX31" fmla="*/ 642857 w 838442"/>
                <a:gd name="connsiteY31" fmla="*/ 134555 h 137312"/>
                <a:gd name="connsiteX32" fmla="*/ 646943 w 838442"/>
                <a:gd name="connsiteY32" fmla="*/ 130474 h 137312"/>
                <a:gd name="connsiteX33" fmla="*/ 646943 w 838442"/>
                <a:gd name="connsiteY33" fmla="*/ 6287 h 137312"/>
                <a:gd name="connsiteX34" fmla="*/ 642857 w 838442"/>
                <a:gd name="connsiteY34" fmla="*/ 2537 h 137312"/>
                <a:gd name="connsiteX35" fmla="*/ 625739 w 838442"/>
                <a:gd name="connsiteY35" fmla="*/ 2537 h 137312"/>
                <a:gd name="connsiteX36" fmla="*/ 619886 w 838442"/>
                <a:gd name="connsiteY36" fmla="*/ 5956 h 137312"/>
                <a:gd name="connsiteX37" fmla="*/ 589074 w 838442"/>
                <a:gd name="connsiteY37" fmla="*/ 61873 h 137312"/>
                <a:gd name="connsiteX38" fmla="*/ 585319 w 838442"/>
                <a:gd name="connsiteY38" fmla="*/ 61873 h 137312"/>
                <a:gd name="connsiteX39" fmla="*/ 554176 w 838442"/>
                <a:gd name="connsiteY39" fmla="*/ 5956 h 137312"/>
                <a:gd name="connsiteX40" fmla="*/ 548544 w 838442"/>
                <a:gd name="connsiteY40" fmla="*/ 2537 h 137312"/>
                <a:gd name="connsiteX41" fmla="*/ 531426 w 838442"/>
                <a:gd name="connsiteY41" fmla="*/ 2537 h 137312"/>
                <a:gd name="connsiteX42" fmla="*/ 527340 w 838442"/>
                <a:gd name="connsiteY42" fmla="*/ 6287 h 137312"/>
                <a:gd name="connsiteX43" fmla="*/ 527340 w 838442"/>
                <a:gd name="connsiteY43" fmla="*/ 130474 h 137312"/>
                <a:gd name="connsiteX44" fmla="*/ 531426 w 838442"/>
                <a:gd name="connsiteY44" fmla="*/ 134555 h 137312"/>
                <a:gd name="connsiteX45" fmla="*/ 551967 w 838442"/>
                <a:gd name="connsiteY45" fmla="*/ 134555 h 137312"/>
                <a:gd name="connsiteX46" fmla="*/ 555722 w 838442"/>
                <a:gd name="connsiteY46" fmla="*/ 130474 h 137312"/>
                <a:gd name="connsiteX47" fmla="*/ 555722 w 838442"/>
                <a:gd name="connsiteY47" fmla="*/ 67167 h 137312"/>
                <a:gd name="connsiteX48" fmla="*/ 557931 w 838442"/>
                <a:gd name="connsiteY48" fmla="*/ 66506 h 137312"/>
                <a:gd name="connsiteX49" fmla="*/ 584988 w 838442"/>
                <a:gd name="connsiteY49" fmla="*/ 108416 h 137312"/>
                <a:gd name="connsiteX50" fmla="*/ 364555 w 838442"/>
                <a:gd name="connsiteY50" fmla="*/ 75439 h 137312"/>
                <a:gd name="connsiteX51" fmla="*/ 362677 w 838442"/>
                <a:gd name="connsiteY51" fmla="*/ 76101 h 137312"/>
                <a:gd name="connsiteX52" fmla="*/ 324687 w 838442"/>
                <a:gd name="connsiteY52" fmla="*/ 5956 h 137312"/>
                <a:gd name="connsiteX53" fmla="*/ 318833 w 838442"/>
                <a:gd name="connsiteY53" fmla="*/ 2537 h 137312"/>
                <a:gd name="connsiteX54" fmla="*/ 299838 w 838442"/>
                <a:gd name="connsiteY54" fmla="*/ 2537 h 137312"/>
                <a:gd name="connsiteX55" fmla="*/ 295752 w 838442"/>
                <a:gd name="connsiteY55" fmla="*/ 6287 h 137312"/>
                <a:gd name="connsiteX56" fmla="*/ 295752 w 838442"/>
                <a:gd name="connsiteY56" fmla="*/ 130474 h 137312"/>
                <a:gd name="connsiteX57" fmla="*/ 299838 w 838442"/>
                <a:gd name="connsiteY57" fmla="*/ 134555 h 137312"/>
                <a:gd name="connsiteX58" fmla="*/ 320379 w 838442"/>
                <a:gd name="connsiteY58" fmla="*/ 134555 h 137312"/>
                <a:gd name="connsiteX59" fmla="*/ 324466 w 838442"/>
                <a:gd name="connsiteY59" fmla="*/ 130474 h 137312"/>
                <a:gd name="connsiteX60" fmla="*/ 324466 w 838442"/>
                <a:gd name="connsiteY60" fmla="*/ 62756 h 137312"/>
                <a:gd name="connsiteX61" fmla="*/ 326674 w 838442"/>
                <a:gd name="connsiteY61" fmla="*/ 62094 h 137312"/>
                <a:gd name="connsiteX62" fmla="*/ 366432 w 838442"/>
                <a:gd name="connsiteY62" fmla="*/ 131026 h 137312"/>
                <a:gd name="connsiteX63" fmla="*/ 372285 w 838442"/>
                <a:gd name="connsiteY63" fmla="*/ 134445 h 137312"/>
                <a:gd name="connsiteX64" fmla="*/ 388740 w 838442"/>
                <a:gd name="connsiteY64" fmla="*/ 134445 h 137312"/>
                <a:gd name="connsiteX65" fmla="*/ 392827 w 838442"/>
                <a:gd name="connsiteY65" fmla="*/ 130364 h 137312"/>
                <a:gd name="connsiteX66" fmla="*/ 392827 w 838442"/>
                <a:gd name="connsiteY66" fmla="*/ 6287 h 137312"/>
                <a:gd name="connsiteX67" fmla="*/ 388740 w 838442"/>
                <a:gd name="connsiteY67" fmla="*/ 2537 h 137312"/>
                <a:gd name="connsiteX68" fmla="*/ 368530 w 838442"/>
                <a:gd name="connsiteY68" fmla="*/ 2537 h 137312"/>
                <a:gd name="connsiteX69" fmla="*/ 364444 w 838442"/>
                <a:gd name="connsiteY69" fmla="*/ 6287 h 137312"/>
                <a:gd name="connsiteX70" fmla="*/ 364444 w 838442"/>
                <a:gd name="connsiteY70" fmla="*/ 75439 h 137312"/>
                <a:gd name="connsiteX71" fmla="*/ 243294 w 838442"/>
                <a:gd name="connsiteY71" fmla="*/ 42241 h 137312"/>
                <a:gd name="connsiteX72" fmla="*/ 243294 w 838442"/>
                <a:gd name="connsiteY72" fmla="*/ 94740 h 137312"/>
                <a:gd name="connsiteX73" fmla="*/ 228716 w 838442"/>
                <a:gd name="connsiteY73" fmla="*/ 112387 h 137312"/>
                <a:gd name="connsiteX74" fmla="*/ 213807 w 838442"/>
                <a:gd name="connsiteY74" fmla="*/ 94740 h 137312"/>
                <a:gd name="connsiteX75" fmla="*/ 213807 w 838442"/>
                <a:gd name="connsiteY75" fmla="*/ 42241 h 137312"/>
                <a:gd name="connsiteX76" fmla="*/ 228716 w 838442"/>
                <a:gd name="connsiteY76" fmla="*/ 24815 h 137312"/>
                <a:gd name="connsiteX77" fmla="*/ 243294 w 838442"/>
                <a:gd name="connsiteY77" fmla="*/ 42241 h 137312"/>
                <a:gd name="connsiteX78" fmla="*/ 56986 w 838442"/>
                <a:gd name="connsiteY78" fmla="*/ 26690 h 137312"/>
                <a:gd name="connsiteX79" fmla="*/ 61072 w 838442"/>
                <a:gd name="connsiteY79" fmla="*/ 22941 h 137312"/>
                <a:gd name="connsiteX80" fmla="*/ 61072 w 838442"/>
                <a:gd name="connsiteY80" fmla="*/ 6507 h 137312"/>
                <a:gd name="connsiteX81" fmla="*/ 56986 w 838442"/>
                <a:gd name="connsiteY81" fmla="*/ 2426 h 137312"/>
                <a:gd name="connsiteX82" fmla="*/ 4086 w 838442"/>
                <a:gd name="connsiteY82" fmla="*/ 2426 h 137312"/>
                <a:gd name="connsiteX83" fmla="*/ 0 w 838442"/>
                <a:gd name="connsiteY83" fmla="*/ 6507 h 137312"/>
                <a:gd name="connsiteX84" fmla="*/ 0 w 838442"/>
                <a:gd name="connsiteY84" fmla="*/ 130695 h 137312"/>
                <a:gd name="connsiteX85" fmla="*/ 4086 w 838442"/>
                <a:gd name="connsiteY85" fmla="*/ 134776 h 137312"/>
                <a:gd name="connsiteX86" fmla="*/ 56986 w 838442"/>
                <a:gd name="connsiteY86" fmla="*/ 134776 h 137312"/>
                <a:gd name="connsiteX87" fmla="*/ 61072 w 838442"/>
                <a:gd name="connsiteY87" fmla="*/ 130695 h 137312"/>
                <a:gd name="connsiteX88" fmla="*/ 61072 w 838442"/>
                <a:gd name="connsiteY88" fmla="*/ 113931 h 137312"/>
                <a:gd name="connsiteX89" fmla="*/ 56986 w 838442"/>
                <a:gd name="connsiteY89" fmla="*/ 110181 h 137312"/>
                <a:gd name="connsiteX90" fmla="*/ 32137 w 838442"/>
                <a:gd name="connsiteY90" fmla="*/ 110181 h 137312"/>
                <a:gd name="connsiteX91" fmla="*/ 28051 w 838442"/>
                <a:gd name="connsiteY91" fmla="*/ 106100 h 137312"/>
                <a:gd name="connsiteX92" fmla="*/ 28051 w 838442"/>
                <a:gd name="connsiteY92" fmla="*/ 85255 h 137312"/>
                <a:gd name="connsiteX93" fmla="*/ 32137 w 838442"/>
                <a:gd name="connsiteY93" fmla="*/ 81505 h 137312"/>
                <a:gd name="connsiteX94" fmla="*/ 50139 w 838442"/>
                <a:gd name="connsiteY94" fmla="*/ 81505 h 137312"/>
                <a:gd name="connsiteX95" fmla="*/ 54225 w 838442"/>
                <a:gd name="connsiteY95" fmla="*/ 77424 h 137312"/>
                <a:gd name="connsiteX96" fmla="*/ 54225 w 838442"/>
                <a:gd name="connsiteY96" fmla="*/ 60991 h 137312"/>
                <a:gd name="connsiteX97" fmla="*/ 50139 w 838442"/>
                <a:gd name="connsiteY97" fmla="*/ 56910 h 137312"/>
                <a:gd name="connsiteX98" fmla="*/ 32137 w 838442"/>
                <a:gd name="connsiteY98" fmla="*/ 56910 h 137312"/>
                <a:gd name="connsiteX99" fmla="*/ 28051 w 838442"/>
                <a:gd name="connsiteY99" fmla="*/ 53160 h 137312"/>
                <a:gd name="connsiteX100" fmla="*/ 28051 w 838442"/>
                <a:gd name="connsiteY100" fmla="*/ 30440 h 137312"/>
                <a:gd name="connsiteX101" fmla="*/ 32137 w 838442"/>
                <a:gd name="connsiteY101" fmla="*/ 26360 h 137312"/>
                <a:gd name="connsiteX102" fmla="*/ 56986 w 838442"/>
                <a:gd name="connsiteY102" fmla="*/ 26360 h 137312"/>
                <a:gd name="connsiteX103" fmla="*/ 140587 w 838442"/>
                <a:gd name="connsiteY103" fmla="*/ 131026 h 137312"/>
                <a:gd name="connsiteX104" fmla="*/ 146440 w 838442"/>
                <a:gd name="connsiteY104" fmla="*/ 134445 h 137312"/>
                <a:gd name="connsiteX105" fmla="*/ 172614 w 838442"/>
                <a:gd name="connsiteY105" fmla="*/ 134445 h 137312"/>
                <a:gd name="connsiteX106" fmla="*/ 174491 w 838442"/>
                <a:gd name="connsiteY106" fmla="*/ 131026 h 137312"/>
                <a:gd name="connsiteX107" fmla="*/ 138710 w 838442"/>
                <a:gd name="connsiteY107" fmla="*/ 71138 h 137312"/>
                <a:gd name="connsiteX108" fmla="*/ 138710 w 838442"/>
                <a:gd name="connsiteY108" fmla="*/ 64300 h 137312"/>
                <a:gd name="connsiteX109" fmla="*/ 172945 w 838442"/>
                <a:gd name="connsiteY109" fmla="*/ 5956 h 137312"/>
                <a:gd name="connsiteX110" fmla="*/ 171068 w 838442"/>
                <a:gd name="connsiteY110" fmla="*/ 2537 h 137312"/>
                <a:gd name="connsiteX111" fmla="*/ 145225 w 838442"/>
                <a:gd name="connsiteY111" fmla="*/ 2537 h 137312"/>
                <a:gd name="connsiteX112" fmla="*/ 139372 w 838442"/>
                <a:gd name="connsiteY112" fmla="*/ 5956 h 137312"/>
                <a:gd name="connsiteX113" fmla="*/ 112978 w 838442"/>
                <a:gd name="connsiteY113" fmla="*/ 52168 h 137312"/>
                <a:gd name="connsiteX114" fmla="*/ 111100 w 838442"/>
                <a:gd name="connsiteY114" fmla="*/ 51506 h 137312"/>
                <a:gd name="connsiteX115" fmla="*/ 111100 w 838442"/>
                <a:gd name="connsiteY115" fmla="*/ 6176 h 137312"/>
                <a:gd name="connsiteX116" fmla="*/ 107345 w 838442"/>
                <a:gd name="connsiteY116" fmla="*/ 2426 h 137312"/>
                <a:gd name="connsiteX117" fmla="*/ 86804 w 838442"/>
                <a:gd name="connsiteY117" fmla="*/ 2426 h 137312"/>
                <a:gd name="connsiteX118" fmla="*/ 82718 w 838442"/>
                <a:gd name="connsiteY118" fmla="*/ 6176 h 137312"/>
                <a:gd name="connsiteX119" fmla="*/ 82718 w 838442"/>
                <a:gd name="connsiteY119" fmla="*/ 130364 h 137312"/>
                <a:gd name="connsiteX120" fmla="*/ 86804 w 838442"/>
                <a:gd name="connsiteY120" fmla="*/ 134445 h 137312"/>
                <a:gd name="connsiteX121" fmla="*/ 107345 w 838442"/>
                <a:gd name="connsiteY121" fmla="*/ 134445 h 137312"/>
                <a:gd name="connsiteX122" fmla="*/ 111100 w 838442"/>
                <a:gd name="connsiteY122" fmla="*/ 130364 h 137312"/>
                <a:gd name="connsiteX123" fmla="*/ 111100 w 838442"/>
                <a:gd name="connsiteY123" fmla="*/ 83490 h 137312"/>
                <a:gd name="connsiteX124" fmla="*/ 113309 w 838442"/>
                <a:gd name="connsiteY124" fmla="*/ 83159 h 137312"/>
                <a:gd name="connsiteX125" fmla="*/ 140587 w 838442"/>
                <a:gd name="connsiteY125" fmla="*/ 131026 h 137312"/>
                <a:gd name="connsiteX126" fmla="*/ 801667 w 838442"/>
                <a:gd name="connsiteY126" fmla="*/ 134445 h 137312"/>
                <a:gd name="connsiteX127" fmla="*/ 805753 w 838442"/>
                <a:gd name="connsiteY127" fmla="*/ 130364 h 137312"/>
                <a:gd name="connsiteX128" fmla="*/ 805753 w 838442"/>
                <a:gd name="connsiteY128" fmla="*/ 30330 h 137312"/>
                <a:gd name="connsiteX129" fmla="*/ 809839 w 838442"/>
                <a:gd name="connsiteY129" fmla="*/ 26580 h 137312"/>
                <a:gd name="connsiteX130" fmla="*/ 834356 w 838442"/>
                <a:gd name="connsiteY130" fmla="*/ 26580 h 137312"/>
                <a:gd name="connsiteX131" fmla="*/ 838442 w 838442"/>
                <a:gd name="connsiteY131" fmla="*/ 22499 h 137312"/>
                <a:gd name="connsiteX132" fmla="*/ 838442 w 838442"/>
                <a:gd name="connsiteY132" fmla="*/ 6066 h 137312"/>
                <a:gd name="connsiteX133" fmla="*/ 834356 w 838442"/>
                <a:gd name="connsiteY133" fmla="*/ 2316 h 137312"/>
                <a:gd name="connsiteX134" fmla="*/ 749209 w 838442"/>
                <a:gd name="connsiteY134" fmla="*/ 2316 h 137312"/>
                <a:gd name="connsiteX135" fmla="*/ 745454 w 838442"/>
                <a:gd name="connsiteY135" fmla="*/ 6066 h 137312"/>
                <a:gd name="connsiteX136" fmla="*/ 745454 w 838442"/>
                <a:gd name="connsiteY136" fmla="*/ 22499 h 137312"/>
                <a:gd name="connsiteX137" fmla="*/ 749209 w 838442"/>
                <a:gd name="connsiteY137" fmla="*/ 26580 h 137312"/>
                <a:gd name="connsiteX138" fmla="*/ 773726 w 838442"/>
                <a:gd name="connsiteY138" fmla="*/ 26580 h 137312"/>
                <a:gd name="connsiteX139" fmla="*/ 777812 w 838442"/>
                <a:gd name="connsiteY139" fmla="*/ 30330 h 137312"/>
                <a:gd name="connsiteX140" fmla="*/ 777812 w 838442"/>
                <a:gd name="connsiteY140" fmla="*/ 130364 h 137312"/>
                <a:gd name="connsiteX141" fmla="*/ 781567 w 838442"/>
                <a:gd name="connsiteY141" fmla="*/ 134445 h 137312"/>
                <a:gd name="connsiteX142" fmla="*/ 801667 w 838442"/>
                <a:gd name="connsiteY142" fmla="*/ 134445 h 137312"/>
                <a:gd name="connsiteX143" fmla="*/ 185425 w 838442"/>
                <a:gd name="connsiteY143" fmla="*/ 35403 h 137312"/>
                <a:gd name="connsiteX144" fmla="*/ 185425 w 838442"/>
                <a:gd name="connsiteY144" fmla="*/ 101578 h 137312"/>
                <a:gd name="connsiteX145" fmla="*/ 228606 w 838442"/>
                <a:gd name="connsiteY145" fmla="*/ 137312 h 137312"/>
                <a:gd name="connsiteX146" fmla="*/ 271566 w 838442"/>
                <a:gd name="connsiteY146" fmla="*/ 101578 h 137312"/>
                <a:gd name="connsiteX147" fmla="*/ 271566 w 838442"/>
                <a:gd name="connsiteY147" fmla="*/ 35403 h 137312"/>
                <a:gd name="connsiteX148" fmla="*/ 228606 w 838442"/>
                <a:gd name="connsiteY148" fmla="*/ 0 h 137312"/>
                <a:gd name="connsiteX149" fmla="*/ 185425 w 838442"/>
                <a:gd name="connsiteY149" fmla="*/ 35403 h 137312"/>
                <a:gd name="connsiteX150" fmla="*/ 474882 w 838442"/>
                <a:gd name="connsiteY150" fmla="*/ 42241 h 137312"/>
                <a:gd name="connsiteX151" fmla="*/ 474882 w 838442"/>
                <a:gd name="connsiteY151" fmla="*/ 94740 h 137312"/>
                <a:gd name="connsiteX152" fmla="*/ 460304 w 838442"/>
                <a:gd name="connsiteY152" fmla="*/ 112387 h 137312"/>
                <a:gd name="connsiteX153" fmla="*/ 445395 w 838442"/>
                <a:gd name="connsiteY153" fmla="*/ 94740 h 137312"/>
                <a:gd name="connsiteX154" fmla="*/ 445395 w 838442"/>
                <a:gd name="connsiteY154" fmla="*/ 42241 h 137312"/>
                <a:gd name="connsiteX155" fmla="*/ 460304 w 838442"/>
                <a:gd name="connsiteY155" fmla="*/ 24815 h 137312"/>
                <a:gd name="connsiteX156" fmla="*/ 474882 w 838442"/>
                <a:gd name="connsiteY156" fmla="*/ 42241 h 137312"/>
                <a:gd name="connsiteX157" fmla="*/ 417012 w 838442"/>
                <a:gd name="connsiteY157" fmla="*/ 35403 h 137312"/>
                <a:gd name="connsiteX158" fmla="*/ 417012 w 838442"/>
                <a:gd name="connsiteY158" fmla="*/ 101578 h 137312"/>
                <a:gd name="connsiteX159" fmla="*/ 460194 w 838442"/>
                <a:gd name="connsiteY159" fmla="*/ 137312 h 137312"/>
                <a:gd name="connsiteX160" fmla="*/ 503154 w 838442"/>
                <a:gd name="connsiteY160" fmla="*/ 101578 h 137312"/>
                <a:gd name="connsiteX161" fmla="*/ 503154 w 838442"/>
                <a:gd name="connsiteY161" fmla="*/ 35403 h 137312"/>
                <a:gd name="connsiteX162" fmla="*/ 460194 w 838442"/>
                <a:gd name="connsiteY162" fmla="*/ 0 h 137312"/>
                <a:gd name="connsiteX163" fmla="*/ 417012 w 838442"/>
                <a:gd name="connsiteY163" fmla="*/ 35403 h 137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</a:cxnLst>
              <a:rect l="l" t="t" r="r" b="b"/>
              <a:pathLst>
                <a:path w="838442" h="137312">
                  <a:moveTo>
                    <a:pt x="668921" y="130805"/>
                  </a:moveTo>
                  <a:cubicBezTo>
                    <a:pt x="668921" y="134555"/>
                    <a:pt x="672675" y="134555"/>
                    <a:pt x="672675" y="134555"/>
                  </a:cubicBezTo>
                  <a:lnTo>
                    <a:pt x="726790" y="134555"/>
                  </a:lnTo>
                  <a:cubicBezTo>
                    <a:pt x="730876" y="134555"/>
                    <a:pt x="730876" y="130805"/>
                    <a:pt x="730876" y="130805"/>
                  </a:cubicBezTo>
                  <a:lnTo>
                    <a:pt x="730876" y="114372"/>
                  </a:lnTo>
                  <a:cubicBezTo>
                    <a:pt x="730876" y="110291"/>
                    <a:pt x="726790" y="110291"/>
                    <a:pt x="726790" y="110291"/>
                  </a:cubicBezTo>
                  <a:lnTo>
                    <a:pt x="717734" y="110291"/>
                  </a:lnTo>
                  <a:cubicBezTo>
                    <a:pt x="713648" y="110291"/>
                    <a:pt x="713648" y="106541"/>
                    <a:pt x="713648" y="106541"/>
                  </a:cubicBezTo>
                  <a:lnTo>
                    <a:pt x="713648" y="30440"/>
                  </a:lnTo>
                  <a:cubicBezTo>
                    <a:pt x="713648" y="30440"/>
                    <a:pt x="713648" y="26690"/>
                    <a:pt x="717734" y="26690"/>
                  </a:cubicBezTo>
                  <a:lnTo>
                    <a:pt x="726790" y="26690"/>
                  </a:lnTo>
                  <a:cubicBezTo>
                    <a:pt x="726790" y="26690"/>
                    <a:pt x="730876" y="26690"/>
                    <a:pt x="730876" y="22610"/>
                  </a:cubicBezTo>
                  <a:lnTo>
                    <a:pt x="730876" y="6176"/>
                  </a:lnTo>
                  <a:cubicBezTo>
                    <a:pt x="730876" y="6176"/>
                    <a:pt x="730876" y="2426"/>
                    <a:pt x="726790" y="2426"/>
                  </a:cubicBezTo>
                  <a:lnTo>
                    <a:pt x="672675" y="2426"/>
                  </a:lnTo>
                  <a:cubicBezTo>
                    <a:pt x="672675" y="2426"/>
                    <a:pt x="668921" y="2426"/>
                    <a:pt x="668921" y="6176"/>
                  </a:cubicBezTo>
                  <a:lnTo>
                    <a:pt x="668921" y="22610"/>
                  </a:lnTo>
                  <a:cubicBezTo>
                    <a:pt x="668921" y="22610"/>
                    <a:pt x="668921" y="26690"/>
                    <a:pt x="672675" y="26690"/>
                  </a:cubicBezTo>
                  <a:lnTo>
                    <a:pt x="681731" y="26690"/>
                  </a:lnTo>
                  <a:cubicBezTo>
                    <a:pt x="681731" y="26690"/>
                    <a:pt x="685818" y="26690"/>
                    <a:pt x="685818" y="30440"/>
                  </a:cubicBezTo>
                  <a:lnTo>
                    <a:pt x="685818" y="106541"/>
                  </a:lnTo>
                  <a:cubicBezTo>
                    <a:pt x="685818" y="110291"/>
                    <a:pt x="681731" y="110291"/>
                    <a:pt x="681731" y="110291"/>
                  </a:cubicBezTo>
                  <a:lnTo>
                    <a:pt x="672675" y="110291"/>
                  </a:lnTo>
                  <a:cubicBezTo>
                    <a:pt x="668921" y="110291"/>
                    <a:pt x="668921" y="114372"/>
                    <a:pt x="668921" y="114372"/>
                  </a:cubicBezTo>
                  <a:lnTo>
                    <a:pt x="668921" y="130805"/>
                  </a:lnTo>
                  <a:close/>
                  <a:moveTo>
                    <a:pt x="584988" y="108416"/>
                  </a:moveTo>
                  <a:cubicBezTo>
                    <a:pt x="584988" y="108416"/>
                    <a:pt x="587197" y="111504"/>
                    <a:pt x="589295" y="108416"/>
                  </a:cubicBezTo>
                  <a:lnTo>
                    <a:pt x="616021" y="66506"/>
                  </a:lnTo>
                  <a:cubicBezTo>
                    <a:pt x="616021" y="66506"/>
                    <a:pt x="618230" y="63086"/>
                    <a:pt x="618230" y="67167"/>
                  </a:cubicBezTo>
                  <a:lnTo>
                    <a:pt x="618230" y="130474"/>
                  </a:lnTo>
                  <a:cubicBezTo>
                    <a:pt x="618230" y="130474"/>
                    <a:pt x="618230" y="134555"/>
                    <a:pt x="622316" y="134555"/>
                  </a:cubicBezTo>
                  <a:lnTo>
                    <a:pt x="642857" y="134555"/>
                  </a:lnTo>
                  <a:cubicBezTo>
                    <a:pt x="642857" y="134555"/>
                    <a:pt x="646943" y="134555"/>
                    <a:pt x="646943" y="130474"/>
                  </a:cubicBezTo>
                  <a:lnTo>
                    <a:pt x="646943" y="6287"/>
                  </a:lnTo>
                  <a:cubicBezTo>
                    <a:pt x="646943" y="6287"/>
                    <a:pt x="646943" y="2537"/>
                    <a:pt x="642857" y="2537"/>
                  </a:cubicBezTo>
                  <a:lnTo>
                    <a:pt x="625739" y="2537"/>
                  </a:lnTo>
                  <a:cubicBezTo>
                    <a:pt x="625739" y="2537"/>
                    <a:pt x="621653" y="2537"/>
                    <a:pt x="619886" y="5956"/>
                  </a:cubicBezTo>
                  <a:lnTo>
                    <a:pt x="589074" y="61873"/>
                  </a:lnTo>
                  <a:cubicBezTo>
                    <a:pt x="589074" y="61873"/>
                    <a:pt x="587197" y="65292"/>
                    <a:pt x="585319" y="61873"/>
                  </a:cubicBezTo>
                  <a:lnTo>
                    <a:pt x="554176" y="5956"/>
                  </a:lnTo>
                  <a:cubicBezTo>
                    <a:pt x="554176" y="5956"/>
                    <a:pt x="552298" y="2537"/>
                    <a:pt x="548544" y="2537"/>
                  </a:cubicBezTo>
                  <a:lnTo>
                    <a:pt x="531426" y="2537"/>
                  </a:lnTo>
                  <a:cubicBezTo>
                    <a:pt x="531426" y="2537"/>
                    <a:pt x="527340" y="2537"/>
                    <a:pt x="527340" y="6287"/>
                  </a:cubicBezTo>
                  <a:lnTo>
                    <a:pt x="527340" y="130474"/>
                  </a:lnTo>
                  <a:cubicBezTo>
                    <a:pt x="527340" y="130474"/>
                    <a:pt x="527340" y="134555"/>
                    <a:pt x="531426" y="134555"/>
                  </a:cubicBezTo>
                  <a:lnTo>
                    <a:pt x="551967" y="134555"/>
                  </a:lnTo>
                  <a:cubicBezTo>
                    <a:pt x="551967" y="134555"/>
                    <a:pt x="555722" y="134555"/>
                    <a:pt x="555722" y="130474"/>
                  </a:cubicBezTo>
                  <a:lnTo>
                    <a:pt x="555722" y="67167"/>
                  </a:lnTo>
                  <a:cubicBezTo>
                    <a:pt x="555722" y="67167"/>
                    <a:pt x="555722" y="63086"/>
                    <a:pt x="557931" y="66506"/>
                  </a:cubicBezTo>
                  <a:lnTo>
                    <a:pt x="584988" y="108416"/>
                  </a:lnTo>
                  <a:close/>
                  <a:moveTo>
                    <a:pt x="364555" y="75439"/>
                  </a:moveTo>
                  <a:cubicBezTo>
                    <a:pt x="364555" y="75439"/>
                    <a:pt x="364555" y="79520"/>
                    <a:pt x="362677" y="76101"/>
                  </a:cubicBezTo>
                  <a:lnTo>
                    <a:pt x="324687" y="5956"/>
                  </a:lnTo>
                  <a:cubicBezTo>
                    <a:pt x="324687" y="5956"/>
                    <a:pt x="322809" y="2537"/>
                    <a:pt x="318833" y="2537"/>
                  </a:cubicBezTo>
                  <a:lnTo>
                    <a:pt x="299838" y="2537"/>
                  </a:lnTo>
                  <a:cubicBezTo>
                    <a:pt x="299838" y="2537"/>
                    <a:pt x="295752" y="2537"/>
                    <a:pt x="295752" y="6287"/>
                  </a:cubicBezTo>
                  <a:lnTo>
                    <a:pt x="295752" y="130474"/>
                  </a:lnTo>
                  <a:cubicBezTo>
                    <a:pt x="295752" y="130474"/>
                    <a:pt x="295752" y="134555"/>
                    <a:pt x="299838" y="134555"/>
                  </a:cubicBezTo>
                  <a:lnTo>
                    <a:pt x="320379" y="134555"/>
                  </a:lnTo>
                  <a:cubicBezTo>
                    <a:pt x="320379" y="134555"/>
                    <a:pt x="324466" y="134555"/>
                    <a:pt x="324466" y="130474"/>
                  </a:cubicBezTo>
                  <a:lnTo>
                    <a:pt x="324466" y="62756"/>
                  </a:lnTo>
                  <a:cubicBezTo>
                    <a:pt x="324466" y="62756"/>
                    <a:pt x="324466" y="58675"/>
                    <a:pt x="326674" y="62094"/>
                  </a:cubicBezTo>
                  <a:lnTo>
                    <a:pt x="366432" y="131026"/>
                  </a:lnTo>
                  <a:cubicBezTo>
                    <a:pt x="366432" y="131026"/>
                    <a:pt x="368641" y="134445"/>
                    <a:pt x="372285" y="134445"/>
                  </a:cubicBezTo>
                  <a:lnTo>
                    <a:pt x="388740" y="134445"/>
                  </a:lnTo>
                  <a:cubicBezTo>
                    <a:pt x="388740" y="134445"/>
                    <a:pt x="392827" y="134445"/>
                    <a:pt x="392827" y="130364"/>
                  </a:cubicBezTo>
                  <a:lnTo>
                    <a:pt x="392827" y="6287"/>
                  </a:lnTo>
                  <a:cubicBezTo>
                    <a:pt x="392827" y="6287"/>
                    <a:pt x="392827" y="2537"/>
                    <a:pt x="388740" y="2537"/>
                  </a:cubicBezTo>
                  <a:lnTo>
                    <a:pt x="368530" y="2537"/>
                  </a:lnTo>
                  <a:cubicBezTo>
                    <a:pt x="368530" y="2537"/>
                    <a:pt x="364444" y="2537"/>
                    <a:pt x="364444" y="6287"/>
                  </a:cubicBezTo>
                  <a:lnTo>
                    <a:pt x="364444" y="75439"/>
                  </a:lnTo>
                  <a:close/>
                  <a:moveTo>
                    <a:pt x="243294" y="42241"/>
                  </a:moveTo>
                  <a:lnTo>
                    <a:pt x="243294" y="94740"/>
                  </a:lnTo>
                  <a:cubicBezTo>
                    <a:pt x="243294" y="104666"/>
                    <a:pt x="239208" y="111835"/>
                    <a:pt x="228716" y="112387"/>
                  </a:cubicBezTo>
                  <a:cubicBezTo>
                    <a:pt x="217783" y="111725"/>
                    <a:pt x="213807" y="104887"/>
                    <a:pt x="213807" y="94740"/>
                  </a:cubicBezTo>
                  <a:lnTo>
                    <a:pt x="213807" y="42241"/>
                  </a:lnTo>
                  <a:cubicBezTo>
                    <a:pt x="213807" y="31984"/>
                    <a:pt x="217893" y="24815"/>
                    <a:pt x="228716" y="24815"/>
                  </a:cubicBezTo>
                  <a:cubicBezTo>
                    <a:pt x="239208" y="24926"/>
                    <a:pt x="243294" y="32315"/>
                    <a:pt x="243294" y="42241"/>
                  </a:cubicBezTo>
                  <a:moveTo>
                    <a:pt x="56986" y="26690"/>
                  </a:moveTo>
                  <a:cubicBezTo>
                    <a:pt x="56986" y="26690"/>
                    <a:pt x="61072" y="26690"/>
                    <a:pt x="61072" y="22941"/>
                  </a:cubicBezTo>
                  <a:lnTo>
                    <a:pt x="61072" y="6507"/>
                  </a:lnTo>
                  <a:cubicBezTo>
                    <a:pt x="61072" y="6507"/>
                    <a:pt x="61072" y="2426"/>
                    <a:pt x="56986" y="2426"/>
                  </a:cubicBezTo>
                  <a:lnTo>
                    <a:pt x="4086" y="2426"/>
                  </a:lnTo>
                  <a:cubicBezTo>
                    <a:pt x="4086" y="2426"/>
                    <a:pt x="0" y="2426"/>
                    <a:pt x="0" y="6507"/>
                  </a:cubicBezTo>
                  <a:lnTo>
                    <a:pt x="0" y="130695"/>
                  </a:lnTo>
                  <a:cubicBezTo>
                    <a:pt x="0" y="130695"/>
                    <a:pt x="0" y="134776"/>
                    <a:pt x="4086" y="134776"/>
                  </a:cubicBezTo>
                  <a:lnTo>
                    <a:pt x="56986" y="134776"/>
                  </a:lnTo>
                  <a:cubicBezTo>
                    <a:pt x="56986" y="134776"/>
                    <a:pt x="61072" y="134776"/>
                    <a:pt x="61072" y="130695"/>
                  </a:cubicBezTo>
                  <a:lnTo>
                    <a:pt x="61072" y="113931"/>
                  </a:lnTo>
                  <a:cubicBezTo>
                    <a:pt x="61072" y="113931"/>
                    <a:pt x="61072" y="110181"/>
                    <a:pt x="56986" y="110181"/>
                  </a:cubicBezTo>
                  <a:lnTo>
                    <a:pt x="32137" y="110181"/>
                  </a:lnTo>
                  <a:cubicBezTo>
                    <a:pt x="32137" y="110181"/>
                    <a:pt x="28051" y="110181"/>
                    <a:pt x="28051" y="106100"/>
                  </a:cubicBezTo>
                  <a:lnTo>
                    <a:pt x="28051" y="85255"/>
                  </a:lnTo>
                  <a:cubicBezTo>
                    <a:pt x="28051" y="85255"/>
                    <a:pt x="28051" y="81505"/>
                    <a:pt x="32137" y="81505"/>
                  </a:cubicBezTo>
                  <a:lnTo>
                    <a:pt x="50139" y="81505"/>
                  </a:lnTo>
                  <a:cubicBezTo>
                    <a:pt x="50139" y="81505"/>
                    <a:pt x="54225" y="81505"/>
                    <a:pt x="54225" y="77424"/>
                  </a:cubicBezTo>
                  <a:lnTo>
                    <a:pt x="54225" y="60991"/>
                  </a:lnTo>
                  <a:cubicBezTo>
                    <a:pt x="54225" y="60991"/>
                    <a:pt x="54225" y="56910"/>
                    <a:pt x="50139" y="56910"/>
                  </a:cubicBezTo>
                  <a:lnTo>
                    <a:pt x="32137" y="56910"/>
                  </a:lnTo>
                  <a:cubicBezTo>
                    <a:pt x="32137" y="56910"/>
                    <a:pt x="28051" y="56910"/>
                    <a:pt x="28051" y="53160"/>
                  </a:cubicBezTo>
                  <a:lnTo>
                    <a:pt x="28051" y="30440"/>
                  </a:lnTo>
                  <a:cubicBezTo>
                    <a:pt x="28051" y="30440"/>
                    <a:pt x="28051" y="26360"/>
                    <a:pt x="32137" y="26360"/>
                  </a:cubicBezTo>
                  <a:lnTo>
                    <a:pt x="56986" y="26360"/>
                  </a:lnTo>
                  <a:close/>
                  <a:moveTo>
                    <a:pt x="140587" y="131026"/>
                  </a:moveTo>
                  <a:cubicBezTo>
                    <a:pt x="140587" y="131026"/>
                    <a:pt x="142465" y="134445"/>
                    <a:pt x="146440" y="134445"/>
                  </a:cubicBezTo>
                  <a:lnTo>
                    <a:pt x="172614" y="134445"/>
                  </a:lnTo>
                  <a:cubicBezTo>
                    <a:pt x="172614" y="134445"/>
                    <a:pt x="176700" y="134445"/>
                    <a:pt x="174491" y="131026"/>
                  </a:cubicBezTo>
                  <a:lnTo>
                    <a:pt x="138710" y="71138"/>
                  </a:lnTo>
                  <a:cubicBezTo>
                    <a:pt x="138710" y="71138"/>
                    <a:pt x="136832" y="67719"/>
                    <a:pt x="138710" y="64300"/>
                  </a:cubicBezTo>
                  <a:lnTo>
                    <a:pt x="172945" y="5956"/>
                  </a:lnTo>
                  <a:cubicBezTo>
                    <a:pt x="172945" y="5956"/>
                    <a:pt x="175154" y="2537"/>
                    <a:pt x="171068" y="2537"/>
                  </a:cubicBezTo>
                  <a:lnTo>
                    <a:pt x="145225" y="2537"/>
                  </a:lnTo>
                  <a:cubicBezTo>
                    <a:pt x="145225" y="2537"/>
                    <a:pt x="141139" y="2537"/>
                    <a:pt x="139372" y="5956"/>
                  </a:cubicBezTo>
                  <a:lnTo>
                    <a:pt x="112978" y="52168"/>
                  </a:lnTo>
                  <a:cubicBezTo>
                    <a:pt x="112978" y="52168"/>
                    <a:pt x="111100" y="55587"/>
                    <a:pt x="111100" y="51506"/>
                  </a:cubicBezTo>
                  <a:lnTo>
                    <a:pt x="111100" y="6176"/>
                  </a:lnTo>
                  <a:cubicBezTo>
                    <a:pt x="111100" y="6176"/>
                    <a:pt x="111100" y="2426"/>
                    <a:pt x="107345" y="2426"/>
                  </a:cubicBezTo>
                  <a:lnTo>
                    <a:pt x="86804" y="2426"/>
                  </a:lnTo>
                  <a:cubicBezTo>
                    <a:pt x="86804" y="2426"/>
                    <a:pt x="82718" y="2426"/>
                    <a:pt x="82718" y="6176"/>
                  </a:cubicBezTo>
                  <a:lnTo>
                    <a:pt x="82718" y="130364"/>
                  </a:lnTo>
                  <a:cubicBezTo>
                    <a:pt x="82718" y="130364"/>
                    <a:pt x="82718" y="134445"/>
                    <a:pt x="86804" y="134445"/>
                  </a:cubicBezTo>
                  <a:lnTo>
                    <a:pt x="107345" y="134445"/>
                  </a:lnTo>
                  <a:cubicBezTo>
                    <a:pt x="107345" y="134445"/>
                    <a:pt x="111100" y="134445"/>
                    <a:pt x="111100" y="130364"/>
                  </a:cubicBezTo>
                  <a:lnTo>
                    <a:pt x="111100" y="83490"/>
                  </a:lnTo>
                  <a:cubicBezTo>
                    <a:pt x="111100" y="83490"/>
                    <a:pt x="111100" y="79740"/>
                    <a:pt x="113309" y="83159"/>
                  </a:cubicBezTo>
                  <a:lnTo>
                    <a:pt x="140587" y="131026"/>
                  </a:lnTo>
                  <a:close/>
                  <a:moveTo>
                    <a:pt x="801667" y="134445"/>
                  </a:moveTo>
                  <a:cubicBezTo>
                    <a:pt x="801667" y="134445"/>
                    <a:pt x="805753" y="134445"/>
                    <a:pt x="805753" y="130364"/>
                  </a:cubicBezTo>
                  <a:lnTo>
                    <a:pt x="805753" y="30330"/>
                  </a:lnTo>
                  <a:cubicBezTo>
                    <a:pt x="805753" y="30330"/>
                    <a:pt x="805753" y="26580"/>
                    <a:pt x="809839" y="26580"/>
                  </a:cubicBezTo>
                  <a:lnTo>
                    <a:pt x="834356" y="26580"/>
                  </a:lnTo>
                  <a:cubicBezTo>
                    <a:pt x="834356" y="26580"/>
                    <a:pt x="838442" y="26580"/>
                    <a:pt x="838442" y="22499"/>
                  </a:cubicBezTo>
                  <a:lnTo>
                    <a:pt x="838442" y="6066"/>
                  </a:lnTo>
                  <a:cubicBezTo>
                    <a:pt x="838442" y="6066"/>
                    <a:pt x="838442" y="2316"/>
                    <a:pt x="834356" y="2316"/>
                  </a:cubicBezTo>
                  <a:lnTo>
                    <a:pt x="749209" y="2316"/>
                  </a:lnTo>
                  <a:cubicBezTo>
                    <a:pt x="749209" y="2316"/>
                    <a:pt x="745454" y="2316"/>
                    <a:pt x="745454" y="6066"/>
                  </a:cubicBezTo>
                  <a:lnTo>
                    <a:pt x="745454" y="22499"/>
                  </a:lnTo>
                  <a:cubicBezTo>
                    <a:pt x="745454" y="22499"/>
                    <a:pt x="745454" y="26580"/>
                    <a:pt x="749209" y="26580"/>
                  </a:cubicBezTo>
                  <a:lnTo>
                    <a:pt x="773726" y="26580"/>
                  </a:lnTo>
                  <a:cubicBezTo>
                    <a:pt x="773726" y="26580"/>
                    <a:pt x="777812" y="26580"/>
                    <a:pt x="777812" y="30330"/>
                  </a:cubicBezTo>
                  <a:lnTo>
                    <a:pt x="777812" y="130364"/>
                  </a:lnTo>
                  <a:cubicBezTo>
                    <a:pt x="777812" y="130364"/>
                    <a:pt x="777812" y="134445"/>
                    <a:pt x="781567" y="134445"/>
                  </a:cubicBezTo>
                  <a:lnTo>
                    <a:pt x="801667" y="134445"/>
                  </a:lnTo>
                  <a:close/>
                  <a:moveTo>
                    <a:pt x="185425" y="35403"/>
                  </a:moveTo>
                  <a:lnTo>
                    <a:pt x="185425" y="101578"/>
                  </a:lnTo>
                  <a:cubicBezTo>
                    <a:pt x="185425" y="124519"/>
                    <a:pt x="206297" y="137312"/>
                    <a:pt x="228606" y="137312"/>
                  </a:cubicBezTo>
                  <a:cubicBezTo>
                    <a:pt x="249147" y="137312"/>
                    <a:pt x="271566" y="124629"/>
                    <a:pt x="271566" y="101578"/>
                  </a:cubicBezTo>
                  <a:lnTo>
                    <a:pt x="271566" y="35403"/>
                  </a:lnTo>
                  <a:cubicBezTo>
                    <a:pt x="271566" y="11139"/>
                    <a:pt x="249147" y="0"/>
                    <a:pt x="228606" y="0"/>
                  </a:cubicBezTo>
                  <a:cubicBezTo>
                    <a:pt x="207844" y="0"/>
                    <a:pt x="185425" y="12463"/>
                    <a:pt x="185425" y="35403"/>
                  </a:cubicBezTo>
                  <a:moveTo>
                    <a:pt x="474882" y="42241"/>
                  </a:moveTo>
                  <a:lnTo>
                    <a:pt x="474882" y="94740"/>
                  </a:lnTo>
                  <a:cubicBezTo>
                    <a:pt x="474882" y="104666"/>
                    <a:pt x="470795" y="111835"/>
                    <a:pt x="460304" y="112387"/>
                  </a:cubicBezTo>
                  <a:cubicBezTo>
                    <a:pt x="449371" y="111725"/>
                    <a:pt x="445395" y="104887"/>
                    <a:pt x="445395" y="94740"/>
                  </a:cubicBezTo>
                  <a:lnTo>
                    <a:pt x="445395" y="42241"/>
                  </a:lnTo>
                  <a:cubicBezTo>
                    <a:pt x="445395" y="31984"/>
                    <a:pt x="449481" y="24815"/>
                    <a:pt x="460304" y="24815"/>
                  </a:cubicBezTo>
                  <a:cubicBezTo>
                    <a:pt x="470906" y="24926"/>
                    <a:pt x="474882" y="32315"/>
                    <a:pt x="474882" y="42241"/>
                  </a:cubicBezTo>
                  <a:moveTo>
                    <a:pt x="417012" y="35403"/>
                  </a:moveTo>
                  <a:lnTo>
                    <a:pt x="417012" y="101578"/>
                  </a:lnTo>
                  <a:cubicBezTo>
                    <a:pt x="417012" y="124519"/>
                    <a:pt x="437885" y="137312"/>
                    <a:pt x="460194" y="137312"/>
                  </a:cubicBezTo>
                  <a:cubicBezTo>
                    <a:pt x="480735" y="137312"/>
                    <a:pt x="503154" y="124629"/>
                    <a:pt x="503154" y="101578"/>
                  </a:cubicBezTo>
                  <a:lnTo>
                    <a:pt x="503154" y="35403"/>
                  </a:lnTo>
                  <a:cubicBezTo>
                    <a:pt x="503154" y="11139"/>
                    <a:pt x="480735" y="0"/>
                    <a:pt x="460194" y="0"/>
                  </a:cubicBezTo>
                  <a:cubicBezTo>
                    <a:pt x="439431" y="0"/>
                    <a:pt x="417012" y="12463"/>
                    <a:pt x="417012" y="35403"/>
                  </a:cubicBezTo>
                </a:path>
              </a:pathLst>
            </a:custGeom>
            <a:solidFill>
              <a:srgbClr val="FFFFFF"/>
            </a:solidFill>
            <a:ln w="10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17" name="Graphic 17">
              <a:extLst>
                <a:ext uri="{FF2B5EF4-FFF2-40B4-BE49-F238E27FC236}">
                  <a16:creationId xmlns:a16="http://schemas.microsoft.com/office/drawing/2014/main" id="{0B654189-CBDA-CD12-D024-5944C67C075B}"/>
                </a:ext>
              </a:extLst>
            </p:cNvPr>
            <p:cNvSpPr/>
            <p:nvPr/>
          </p:nvSpPr>
          <p:spPr>
            <a:xfrm>
              <a:off x="11478165" y="6524552"/>
              <a:ext cx="313222" cy="132349"/>
            </a:xfrm>
            <a:custGeom>
              <a:avLst/>
              <a:gdLst>
                <a:gd name="connsiteX0" fmla="*/ 30591 w 313222"/>
                <a:gd name="connsiteY0" fmla="*/ 64079 h 132349"/>
                <a:gd name="connsiteX1" fmla="*/ 28714 w 313222"/>
                <a:gd name="connsiteY1" fmla="*/ 64741 h 132349"/>
                <a:gd name="connsiteX2" fmla="*/ 28714 w 313222"/>
                <a:gd name="connsiteY2" fmla="*/ 128379 h 132349"/>
                <a:gd name="connsiteX3" fmla="*/ 24628 w 313222"/>
                <a:gd name="connsiteY3" fmla="*/ 132129 h 132349"/>
                <a:gd name="connsiteX4" fmla="*/ 4086 w 313222"/>
                <a:gd name="connsiteY4" fmla="*/ 132129 h 132349"/>
                <a:gd name="connsiteX5" fmla="*/ 0 w 313222"/>
                <a:gd name="connsiteY5" fmla="*/ 128379 h 132349"/>
                <a:gd name="connsiteX6" fmla="*/ 0 w 313222"/>
                <a:gd name="connsiteY6" fmla="*/ 4081 h 132349"/>
                <a:gd name="connsiteX7" fmla="*/ 4086 w 313222"/>
                <a:gd name="connsiteY7" fmla="*/ 0 h 132349"/>
                <a:gd name="connsiteX8" fmla="*/ 21204 w 313222"/>
                <a:gd name="connsiteY8" fmla="*/ 0 h 132349"/>
                <a:gd name="connsiteX9" fmla="*/ 27057 w 313222"/>
                <a:gd name="connsiteY9" fmla="*/ 3419 h 132349"/>
                <a:gd name="connsiteX10" fmla="*/ 57869 w 313222"/>
                <a:gd name="connsiteY10" fmla="*/ 59667 h 132349"/>
                <a:gd name="connsiteX11" fmla="*/ 61624 w 313222"/>
                <a:gd name="connsiteY11" fmla="*/ 59667 h 132349"/>
                <a:gd name="connsiteX12" fmla="*/ 92436 w 313222"/>
                <a:gd name="connsiteY12" fmla="*/ 3419 h 132349"/>
                <a:gd name="connsiteX13" fmla="*/ 98289 w 313222"/>
                <a:gd name="connsiteY13" fmla="*/ 0 h 132349"/>
                <a:gd name="connsiteX14" fmla="*/ 115407 w 313222"/>
                <a:gd name="connsiteY14" fmla="*/ 0 h 132349"/>
                <a:gd name="connsiteX15" fmla="*/ 119494 w 313222"/>
                <a:gd name="connsiteY15" fmla="*/ 4081 h 132349"/>
                <a:gd name="connsiteX16" fmla="*/ 119494 w 313222"/>
                <a:gd name="connsiteY16" fmla="*/ 128268 h 132349"/>
                <a:gd name="connsiteX17" fmla="*/ 115407 w 313222"/>
                <a:gd name="connsiteY17" fmla="*/ 132018 h 132349"/>
                <a:gd name="connsiteX18" fmla="*/ 94976 w 313222"/>
                <a:gd name="connsiteY18" fmla="*/ 132018 h 132349"/>
                <a:gd name="connsiteX19" fmla="*/ 91221 w 313222"/>
                <a:gd name="connsiteY19" fmla="*/ 128268 h 132349"/>
                <a:gd name="connsiteX20" fmla="*/ 91221 w 313222"/>
                <a:gd name="connsiteY20" fmla="*/ 64631 h 132349"/>
                <a:gd name="connsiteX21" fmla="*/ 89013 w 313222"/>
                <a:gd name="connsiteY21" fmla="*/ 63969 h 132349"/>
                <a:gd name="connsiteX22" fmla="*/ 61955 w 313222"/>
                <a:gd name="connsiteY22" fmla="*/ 105879 h 132349"/>
                <a:gd name="connsiteX23" fmla="*/ 57648 w 313222"/>
                <a:gd name="connsiteY23" fmla="*/ 105879 h 132349"/>
                <a:gd name="connsiteX24" fmla="*/ 30591 w 313222"/>
                <a:gd name="connsiteY24" fmla="*/ 64079 h 132349"/>
                <a:gd name="connsiteX25" fmla="*/ 203205 w 313222"/>
                <a:gd name="connsiteY25" fmla="*/ 24264 h 132349"/>
                <a:gd name="connsiteX26" fmla="*/ 177694 w 313222"/>
                <a:gd name="connsiteY26" fmla="*/ 24264 h 132349"/>
                <a:gd name="connsiteX27" fmla="*/ 173608 w 313222"/>
                <a:gd name="connsiteY27" fmla="*/ 28345 h 132349"/>
                <a:gd name="connsiteX28" fmla="*/ 173608 w 313222"/>
                <a:gd name="connsiteY28" fmla="*/ 51065 h 132349"/>
                <a:gd name="connsiteX29" fmla="*/ 177694 w 313222"/>
                <a:gd name="connsiteY29" fmla="*/ 54815 h 132349"/>
                <a:gd name="connsiteX30" fmla="*/ 196027 w 313222"/>
                <a:gd name="connsiteY30" fmla="*/ 54815 h 132349"/>
                <a:gd name="connsiteX31" fmla="*/ 200113 w 313222"/>
                <a:gd name="connsiteY31" fmla="*/ 58895 h 132349"/>
                <a:gd name="connsiteX32" fmla="*/ 200113 w 313222"/>
                <a:gd name="connsiteY32" fmla="*/ 75329 h 132349"/>
                <a:gd name="connsiteX33" fmla="*/ 196027 w 313222"/>
                <a:gd name="connsiteY33" fmla="*/ 79410 h 132349"/>
                <a:gd name="connsiteX34" fmla="*/ 177694 w 313222"/>
                <a:gd name="connsiteY34" fmla="*/ 79410 h 132349"/>
                <a:gd name="connsiteX35" fmla="*/ 173608 w 313222"/>
                <a:gd name="connsiteY35" fmla="*/ 83159 h 132349"/>
                <a:gd name="connsiteX36" fmla="*/ 173608 w 313222"/>
                <a:gd name="connsiteY36" fmla="*/ 103784 h 132349"/>
                <a:gd name="connsiteX37" fmla="*/ 177694 w 313222"/>
                <a:gd name="connsiteY37" fmla="*/ 107865 h 132349"/>
                <a:gd name="connsiteX38" fmla="*/ 203205 w 313222"/>
                <a:gd name="connsiteY38" fmla="*/ 107865 h 132349"/>
                <a:gd name="connsiteX39" fmla="*/ 206960 w 313222"/>
                <a:gd name="connsiteY39" fmla="*/ 111615 h 132349"/>
                <a:gd name="connsiteX40" fmla="*/ 206960 w 313222"/>
                <a:gd name="connsiteY40" fmla="*/ 128379 h 132349"/>
                <a:gd name="connsiteX41" fmla="*/ 203205 w 313222"/>
                <a:gd name="connsiteY41" fmla="*/ 132129 h 132349"/>
                <a:gd name="connsiteX42" fmla="*/ 149422 w 313222"/>
                <a:gd name="connsiteY42" fmla="*/ 132129 h 132349"/>
                <a:gd name="connsiteX43" fmla="*/ 145336 w 313222"/>
                <a:gd name="connsiteY43" fmla="*/ 128379 h 132349"/>
                <a:gd name="connsiteX44" fmla="*/ 145336 w 313222"/>
                <a:gd name="connsiteY44" fmla="*/ 4081 h 132349"/>
                <a:gd name="connsiteX45" fmla="*/ 149422 w 313222"/>
                <a:gd name="connsiteY45" fmla="*/ 0 h 132349"/>
                <a:gd name="connsiteX46" fmla="*/ 203205 w 313222"/>
                <a:gd name="connsiteY46" fmla="*/ 0 h 132349"/>
                <a:gd name="connsiteX47" fmla="*/ 206960 w 313222"/>
                <a:gd name="connsiteY47" fmla="*/ 4081 h 132349"/>
                <a:gd name="connsiteX48" fmla="*/ 206960 w 313222"/>
                <a:gd name="connsiteY48" fmla="*/ 20514 h 132349"/>
                <a:gd name="connsiteX49" fmla="*/ 203205 w 313222"/>
                <a:gd name="connsiteY49" fmla="*/ 24264 h 132349"/>
                <a:gd name="connsiteX50" fmla="*/ 270903 w 313222"/>
                <a:gd name="connsiteY50" fmla="*/ 91983 h 132349"/>
                <a:gd name="connsiteX51" fmla="*/ 265271 w 313222"/>
                <a:gd name="connsiteY51" fmla="*/ 88233 h 132349"/>
                <a:gd name="connsiteX52" fmla="*/ 259087 w 313222"/>
                <a:gd name="connsiteY52" fmla="*/ 88233 h 132349"/>
                <a:gd name="connsiteX53" fmla="*/ 257209 w 313222"/>
                <a:gd name="connsiteY53" fmla="*/ 90439 h 132349"/>
                <a:gd name="connsiteX54" fmla="*/ 257209 w 313222"/>
                <a:gd name="connsiteY54" fmla="*/ 128268 h 132349"/>
                <a:gd name="connsiteX55" fmla="*/ 253123 w 313222"/>
                <a:gd name="connsiteY55" fmla="*/ 132349 h 132349"/>
                <a:gd name="connsiteX56" fmla="*/ 232582 w 313222"/>
                <a:gd name="connsiteY56" fmla="*/ 132349 h 132349"/>
                <a:gd name="connsiteX57" fmla="*/ 228495 w 313222"/>
                <a:gd name="connsiteY57" fmla="*/ 128268 h 132349"/>
                <a:gd name="connsiteX58" fmla="*/ 228495 w 313222"/>
                <a:gd name="connsiteY58" fmla="*/ 4081 h 132349"/>
                <a:gd name="connsiteX59" fmla="*/ 232582 w 313222"/>
                <a:gd name="connsiteY59" fmla="*/ 331 h 132349"/>
                <a:gd name="connsiteX60" fmla="*/ 267701 w 313222"/>
                <a:gd name="connsiteY60" fmla="*/ 331 h 132349"/>
                <a:gd name="connsiteX61" fmla="*/ 283272 w 313222"/>
                <a:gd name="connsiteY61" fmla="*/ 2537 h 132349"/>
                <a:gd name="connsiteX62" fmla="*/ 297298 w 313222"/>
                <a:gd name="connsiteY62" fmla="*/ 9706 h 132349"/>
                <a:gd name="connsiteX63" fmla="*/ 307237 w 313222"/>
                <a:gd name="connsiteY63" fmla="*/ 20845 h 132349"/>
                <a:gd name="connsiteX64" fmla="*/ 310992 w 313222"/>
                <a:gd name="connsiteY64" fmla="*/ 35734 h 132349"/>
                <a:gd name="connsiteX65" fmla="*/ 310992 w 313222"/>
                <a:gd name="connsiteY65" fmla="*/ 52499 h 132349"/>
                <a:gd name="connsiteX66" fmla="*/ 306023 w 313222"/>
                <a:gd name="connsiteY66" fmla="*/ 68380 h 132349"/>
                <a:gd name="connsiteX67" fmla="*/ 296746 w 313222"/>
                <a:gd name="connsiteY67" fmla="*/ 79851 h 132349"/>
                <a:gd name="connsiteX68" fmla="*/ 295862 w 313222"/>
                <a:gd name="connsiteY68" fmla="*/ 85476 h 132349"/>
                <a:gd name="connsiteX69" fmla="*/ 312980 w 313222"/>
                <a:gd name="connsiteY69" fmla="*/ 128599 h 132349"/>
                <a:gd name="connsiteX70" fmla="*/ 310440 w 313222"/>
                <a:gd name="connsiteY70" fmla="*/ 132349 h 132349"/>
                <a:gd name="connsiteX71" fmla="*/ 290893 w 313222"/>
                <a:gd name="connsiteY71" fmla="*/ 132349 h 132349"/>
                <a:gd name="connsiteX72" fmla="*/ 285592 w 313222"/>
                <a:gd name="connsiteY72" fmla="*/ 128599 h 132349"/>
                <a:gd name="connsiteX73" fmla="*/ 270903 w 313222"/>
                <a:gd name="connsiteY73" fmla="*/ 91983 h 132349"/>
                <a:gd name="connsiteX74" fmla="*/ 282389 w 313222"/>
                <a:gd name="connsiteY74" fmla="*/ 42352 h 132349"/>
                <a:gd name="connsiteX75" fmla="*/ 281726 w 313222"/>
                <a:gd name="connsiteY75" fmla="*/ 35845 h 132349"/>
                <a:gd name="connsiteX76" fmla="*/ 279186 w 313222"/>
                <a:gd name="connsiteY76" fmla="*/ 29999 h 132349"/>
                <a:gd name="connsiteX77" fmla="*/ 274879 w 313222"/>
                <a:gd name="connsiteY77" fmla="*/ 25918 h 132349"/>
                <a:gd name="connsiteX78" fmla="*/ 267701 w 313222"/>
                <a:gd name="connsiteY78" fmla="*/ 24705 h 132349"/>
                <a:gd name="connsiteX79" fmla="*/ 258976 w 313222"/>
                <a:gd name="connsiteY79" fmla="*/ 24705 h 132349"/>
                <a:gd name="connsiteX80" fmla="*/ 257099 w 313222"/>
                <a:gd name="connsiteY80" fmla="*/ 26580 h 132349"/>
                <a:gd name="connsiteX81" fmla="*/ 257099 w 313222"/>
                <a:gd name="connsiteY81" fmla="*/ 59667 h 132349"/>
                <a:gd name="connsiteX82" fmla="*/ 260854 w 313222"/>
                <a:gd name="connsiteY82" fmla="*/ 63748 h 132349"/>
                <a:gd name="connsiteX83" fmla="*/ 267701 w 313222"/>
                <a:gd name="connsiteY83" fmla="*/ 63748 h 132349"/>
                <a:gd name="connsiteX84" fmla="*/ 279186 w 313222"/>
                <a:gd name="connsiteY84" fmla="*/ 58454 h 132349"/>
                <a:gd name="connsiteX85" fmla="*/ 282278 w 313222"/>
                <a:gd name="connsiteY85" fmla="*/ 45991 h 132349"/>
                <a:gd name="connsiteX86" fmla="*/ 282278 w 313222"/>
                <a:gd name="connsiteY86" fmla="*/ 42352 h 132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313222" h="132349">
                  <a:moveTo>
                    <a:pt x="30591" y="64079"/>
                  </a:moveTo>
                  <a:cubicBezTo>
                    <a:pt x="28714" y="60991"/>
                    <a:pt x="28714" y="64741"/>
                    <a:pt x="28714" y="64741"/>
                  </a:cubicBezTo>
                  <a:lnTo>
                    <a:pt x="28714" y="128379"/>
                  </a:lnTo>
                  <a:cubicBezTo>
                    <a:pt x="28714" y="132129"/>
                    <a:pt x="24628" y="132129"/>
                    <a:pt x="24628" y="132129"/>
                  </a:cubicBezTo>
                  <a:lnTo>
                    <a:pt x="4086" y="132129"/>
                  </a:lnTo>
                  <a:cubicBezTo>
                    <a:pt x="0" y="132129"/>
                    <a:pt x="0" y="128379"/>
                    <a:pt x="0" y="128379"/>
                  </a:cubicBezTo>
                  <a:lnTo>
                    <a:pt x="0" y="4081"/>
                  </a:lnTo>
                  <a:cubicBezTo>
                    <a:pt x="0" y="0"/>
                    <a:pt x="4086" y="0"/>
                    <a:pt x="4086" y="0"/>
                  </a:cubicBezTo>
                  <a:lnTo>
                    <a:pt x="21204" y="0"/>
                  </a:lnTo>
                  <a:cubicBezTo>
                    <a:pt x="25290" y="0"/>
                    <a:pt x="27057" y="3419"/>
                    <a:pt x="27057" y="3419"/>
                  </a:cubicBezTo>
                  <a:lnTo>
                    <a:pt x="57869" y="59667"/>
                  </a:lnTo>
                  <a:cubicBezTo>
                    <a:pt x="59747" y="63086"/>
                    <a:pt x="61624" y="59667"/>
                    <a:pt x="61624" y="59667"/>
                  </a:cubicBezTo>
                  <a:lnTo>
                    <a:pt x="92436" y="3419"/>
                  </a:lnTo>
                  <a:cubicBezTo>
                    <a:pt x="94645" y="0"/>
                    <a:pt x="98289" y="0"/>
                    <a:pt x="98289" y="0"/>
                  </a:cubicBezTo>
                  <a:lnTo>
                    <a:pt x="115407" y="0"/>
                  </a:lnTo>
                  <a:cubicBezTo>
                    <a:pt x="119494" y="0"/>
                    <a:pt x="119494" y="4081"/>
                    <a:pt x="119494" y="4081"/>
                  </a:cubicBezTo>
                  <a:lnTo>
                    <a:pt x="119494" y="128268"/>
                  </a:lnTo>
                  <a:cubicBezTo>
                    <a:pt x="119494" y="132018"/>
                    <a:pt x="115407" y="132018"/>
                    <a:pt x="115407" y="132018"/>
                  </a:cubicBezTo>
                  <a:lnTo>
                    <a:pt x="94976" y="132018"/>
                  </a:lnTo>
                  <a:cubicBezTo>
                    <a:pt x="91221" y="132018"/>
                    <a:pt x="91221" y="128268"/>
                    <a:pt x="91221" y="128268"/>
                  </a:cubicBezTo>
                  <a:lnTo>
                    <a:pt x="91221" y="64631"/>
                  </a:lnTo>
                  <a:cubicBezTo>
                    <a:pt x="91221" y="60881"/>
                    <a:pt x="89013" y="63969"/>
                    <a:pt x="89013" y="63969"/>
                  </a:cubicBezTo>
                  <a:lnTo>
                    <a:pt x="61955" y="105879"/>
                  </a:lnTo>
                  <a:cubicBezTo>
                    <a:pt x="59747" y="109298"/>
                    <a:pt x="57648" y="105879"/>
                    <a:pt x="57648" y="105879"/>
                  </a:cubicBezTo>
                  <a:lnTo>
                    <a:pt x="30591" y="64079"/>
                  </a:lnTo>
                  <a:close/>
                  <a:moveTo>
                    <a:pt x="203205" y="24264"/>
                  </a:moveTo>
                  <a:lnTo>
                    <a:pt x="177694" y="24264"/>
                  </a:lnTo>
                  <a:cubicBezTo>
                    <a:pt x="173608" y="24264"/>
                    <a:pt x="173608" y="28345"/>
                    <a:pt x="173608" y="28345"/>
                  </a:cubicBezTo>
                  <a:lnTo>
                    <a:pt x="173608" y="51065"/>
                  </a:lnTo>
                  <a:cubicBezTo>
                    <a:pt x="173608" y="54815"/>
                    <a:pt x="177694" y="54815"/>
                    <a:pt x="177694" y="54815"/>
                  </a:cubicBezTo>
                  <a:lnTo>
                    <a:pt x="196027" y="54815"/>
                  </a:lnTo>
                  <a:cubicBezTo>
                    <a:pt x="200113" y="54815"/>
                    <a:pt x="200113" y="58895"/>
                    <a:pt x="200113" y="58895"/>
                  </a:cubicBezTo>
                  <a:lnTo>
                    <a:pt x="200113" y="75329"/>
                  </a:lnTo>
                  <a:cubicBezTo>
                    <a:pt x="200113" y="79410"/>
                    <a:pt x="196027" y="79410"/>
                    <a:pt x="196027" y="79410"/>
                  </a:cubicBezTo>
                  <a:lnTo>
                    <a:pt x="177694" y="79410"/>
                  </a:lnTo>
                  <a:cubicBezTo>
                    <a:pt x="173608" y="79410"/>
                    <a:pt x="173608" y="83159"/>
                    <a:pt x="173608" y="83159"/>
                  </a:cubicBezTo>
                  <a:lnTo>
                    <a:pt x="173608" y="103784"/>
                  </a:lnTo>
                  <a:cubicBezTo>
                    <a:pt x="173608" y="107865"/>
                    <a:pt x="177694" y="107865"/>
                    <a:pt x="177694" y="107865"/>
                  </a:cubicBezTo>
                  <a:lnTo>
                    <a:pt x="203205" y="107865"/>
                  </a:lnTo>
                  <a:cubicBezTo>
                    <a:pt x="206960" y="107865"/>
                    <a:pt x="206960" y="111615"/>
                    <a:pt x="206960" y="111615"/>
                  </a:cubicBezTo>
                  <a:lnTo>
                    <a:pt x="206960" y="128379"/>
                  </a:lnTo>
                  <a:cubicBezTo>
                    <a:pt x="206960" y="132129"/>
                    <a:pt x="203205" y="132129"/>
                    <a:pt x="203205" y="132129"/>
                  </a:cubicBezTo>
                  <a:lnTo>
                    <a:pt x="149422" y="132129"/>
                  </a:lnTo>
                  <a:cubicBezTo>
                    <a:pt x="145336" y="132129"/>
                    <a:pt x="145336" y="128379"/>
                    <a:pt x="145336" y="128379"/>
                  </a:cubicBezTo>
                  <a:lnTo>
                    <a:pt x="145336" y="4081"/>
                  </a:lnTo>
                  <a:cubicBezTo>
                    <a:pt x="145336" y="0"/>
                    <a:pt x="149422" y="0"/>
                    <a:pt x="149422" y="0"/>
                  </a:cubicBezTo>
                  <a:lnTo>
                    <a:pt x="203205" y="0"/>
                  </a:lnTo>
                  <a:cubicBezTo>
                    <a:pt x="206960" y="0"/>
                    <a:pt x="206960" y="4081"/>
                    <a:pt x="206960" y="4081"/>
                  </a:cubicBezTo>
                  <a:lnTo>
                    <a:pt x="206960" y="20514"/>
                  </a:lnTo>
                  <a:cubicBezTo>
                    <a:pt x="206850" y="24264"/>
                    <a:pt x="203205" y="24264"/>
                    <a:pt x="203205" y="24264"/>
                  </a:cubicBezTo>
                  <a:moveTo>
                    <a:pt x="270903" y="91983"/>
                  </a:moveTo>
                  <a:cubicBezTo>
                    <a:pt x="269357" y="88233"/>
                    <a:pt x="265271" y="88233"/>
                    <a:pt x="265271" y="88233"/>
                  </a:cubicBezTo>
                  <a:lnTo>
                    <a:pt x="259087" y="88233"/>
                  </a:lnTo>
                  <a:cubicBezTo>
                    <a:pt x="257209" y="88233"/>
                    <a:pt x="257209" y="90439"/>
                    <a:pt x="257209" y="90439"/>
                  </a:cubicBezTo>
                  <a:lnTo>
                    <a:pt x="257209" y="128268"/>
                  </a:lnTo>
                  <a:cubicBezTo>
                    <a:pt x="257209" y="132349"/>
                    <a:pt x="253123" y="132349"/>
                    <a:pt x="253123" y="132349"/>
                  </a:cubicBezTo>
                  <a:lnTo>
                    <a:pt x="232582" y="132349"/>
                  </a:lnTo>
                  <a:cubicBezTo>
                    <a:pt x="228495" y="132349"/>
                    <a:pt x="228495" y="128268"/>
                    <a:pt x="228495" y="128268"/>
                  </a:cubicBezTo>
                  <a:lnTo>
                    <a:pt x="228495" y="4081"/>
                  </a:lnTo>
                  <a:cubicBezTo>
                    <a:pt x="228495" y="331"/>
                    <a:pt x="232582" y="331"/>
                    <a:pt x="232582" y="331"/>
                  </a:cubicBezTo>
                  <a:lnTo>
                    <a:pt x="267701" y="331"/>
                  </a:lnTo>
                  <a:cubicBezTo>
                    <a:pt x="273002" y="331"/>
                    <a:pt x="278303" y="993"/>
                    <a:pt x="283272" y="2537"/>
                  </a:cubicBezTo>
                  <a:cubicBezTo>
                    <a:pt x="288573" y="4412"/>
                    <a:pt x="293212" y="6617"/>
                    <a:pt x="297298" y="9706"/>
                  </a:cubicBezTo>
                  <a:cubicBezTo>
                    <a:pt x="301384" y="12794"/>
                    <a:pt x="304808" y="16544"/>
                    <a:pt x="307237" y="20845"/>
                  </a:cubicBezTo>
                  <a:cubicBezTo>
                    <a:pt x="309777" y="25146"/>
                    <a:pt x="310992" y="30109"/>
                    <a:pt x="310992" y="35734"/>
                  </a:cubicBezTo>
                  <a:lnTo>
                    <a:pt x="310992" y="52499"/>
                  </a:lnTo>
                  <a:cubicBezTo>
                    <a:pt x="310992" y="58123"/>
                    <a:pt x="309115" y="63417"/>
                    <a:pt x="306023" y="68380"/>
                  </a:cubicBezTo>
                  <a:cubicBezTo>
                    <a:pt x="302930" y="73344"/>
                    <a:pt x="298844" y="77645"/>
                    <a:pt x="296746" y="79851"/>
                  </a:cubicBezTo>
                  <a:cubicBezTo>
                    <a:pt x="294206" y="81726"/>
                    <a:pt x="295862" y="85476"/>
                    <a:pt x="295862" y="85476"/>
                  </a:cubicBezTo>
                  <a:cubicBezTo>
                    <a:pt x="314195" y="132349"/>
                    <a:pt x="312980" y="128599"/>
                    <a:pt x="312980" y="128599"/>
                  </a:cubicBezTo>
                  <a:cubicBezTo>
                    <a:pt x="314195" y="132349"/>
                    <a:pt x="310440" y="132349"/>
                    <a:pt x="310440" y="132349"/>
                  </a:cubicBezTo>
                  <a:lnTo>
                    <a:pt x="290893" y="132349"/>
                  </a:lnTo>
                  <a:cubicBezTo>
                    <a:pt x="286806" y="132349"/>
                    <a:pt x="285592" y="128599"/>
                    <a:pt x="285592" y="128599"/>
                  </a:cubicBezTo>
                  <a:lnTo>
                    <a:pt x="270903" y="91983"/>
                  </a:lnTo>
                  <a:close/>
                  <a:moveTo>
                    <a:pt x="282389" y="42352"/>
                  </a:moveTo>
                  <a:cubicBezTo>
                    <a:pt x="282389" y="40146"/>
                    <a:pt x="282389" y="38050"/>
                    <a:pt x="281726" y="35845"/>
                  </a:cubicBezTo>
                  <a:cubicBezTo>
                    <a:pt x="281064" y="33639"/>
                    <a:pt x="280512" y="31764"/>
                    <a:pt x="279186" y="29999"/>
                  </a:cubicBezTo>
                  <a:cubicBezTo>
                    <a:pt x="278303" y="28455"/>
                    <a:pt x="276646" y="26911"/>
                    <a:pt x="274879" y="25918"/>
                  </a:cubicBezTo>
                  <a:cubicBezTo>
                    <a:pt x="272670" y="25036"/>
                    <a:pt x="270572" y="24705"/>
                    <a:pt x="267701" y="24705"/>
                  </a:cubicBezTo>
                  <a:lnTo>
                    <a:pt x="258976" y="24705"/>
                  </a:lnTo>
                  <a:cubicBezTo>
                    <a:pt x="257099" y="24705"/>
                    <a:pt x="257099" y="26580"/>
                    <a:pt x="257099" y="26580"/>
                  </a:cubicBezTo>
                  <a:lnTo>
                    <a:pt x="257099" y="59667"/>
                  </a:lnTo>
                  <a:cubicBezTo>
                    <a:pt x="257099" y="63748"/>
                    <a:pt x="260854" y="63748"/>
                    <a:pt x="260854" y="63748"/>
                  </a:cubicBezTo>
                  <a:lnTo>
                    <a:pt x="267701" y="63748"/>
                  </a:lnTo>
                  <a:cubicBezTo>
                    <a:pt x="273333" y="63748"/>
                    <a:pt x="276978" y="61873"/>
                    <a:pt x="279186" y="58454"/>
                  </a:cubicBezTo>
                  <a:cubicBezTo>
                    <a:pt x="281395" y="54704"/>
                    <a:pt x="282278" y="50734"/>
                    <a:pt x="282278" y="45991"/>
                  </a:cubicBezTo>
                  <a:lnTo>
                    <a:pt x="282278" y="42352"/>
                  </a:lnTo>
                  <a:close/>
                </a:path>
              </a:pathLst>
            </a:custGeom>
            <a:solidFill>
              <a:srgbClr val="F15D6A"/>
            </a:solidFill>
            <a:ln w="10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</p:grpSp>
    </p:spTree>
    <p:extLst>
      <p:ext uri="{BB962C8B-B14F-4D97-AF65-F5344CB8AC3E}">
        <p14:creationId xmlns:p14="http://schemas.microsoft.com/office/powerpoint/2010/main" val="23069807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E3AFC9-8F03-125B-6C59-72B6D2E457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6E1FF11-4901-E4CC-EFB5-5EC88518CB88}"/>
              </a:ext>
            </a:extLst>
          </p:cNvPr>
          <p:cNvCxnSpPr>
            <a:cxnSpLocks/>
          </p:cNvCxnSpPr>
          <p:nvPr/>
        </p:nvCxnSpPr>
        <p:spPr>
          <a:xfrm>
            <a:off x="1131586" y="3625626"/>
            <a:ext cx="9928828" cy="0"/>
          </a:xfrm>
          <a:prstGeom prst="line">
            <a:avLst/>
          </a:prstGeom>
          <a:ln w="12700">
            <a:solidFill>
              <a:schemeClr val="bg1">
                <a:lumMod val="65000"/>
                <a:lumOff val="3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B7678136-7BF2-43F2-2D73-4868D32A8716}"/>
              </a:ext>
            </a:extLst>
          </p:cNvPr>
          <p:cNvCxnSpPr>
            <a:cxnSpLocks/>
          </p:cNvCxnSpPr>
          <p:nvPr/>
        </p:nvCxnSpPr>
        <p:spPr>
          <a:xfrm>
            <a:off x="1131586" y="4892040"/>
            <a:ext cx="9928828" cy="0"/>
          </a:xfrm>
          <a:prstGeom prst="line">
            <a:avLst/>
          </a:prstGeom>
          <a:ln w="12700">
            <a:solidFill>
              <a:schemeClr val="bg1">
                <a:lumMod val="65000"/>
                <a:lumOff val="3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DE88FDFE-70E9-5E0A-4A19-684E09FFB23A}"/>
              </a:ext>
            </a:extLst>
          </p:cNvPr>
          <p:cNvCxnSpPr/>
          <p:nvPr/>
        </p:nvCxnSpPr>
        <p:spPr>
          <a:xfrm>
            <a:off x="2494106" y="3088436"/>
            <a:ext cx="0" cy="681128"/>
          </a:xfrm>
          <a:prstGeom prst="straightConnector1">
            <a:avLst/>
          </a:prstGeom>
          <a:ln w="1905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AF008285-A4A8-2573-5CDA-D54AE960CFE2}"/>
              </a:ext>
            </a:extLst>
          </p:cNvPr>
          <p:cNvCxnSpPr/>
          <p:nvPr/>
        </p:nvCxnSpPr>
        <p:spPr>
          <a:xfrm>
            <a:off x="2494106" y="4368596"/>
            <a:ext cx="0" cy="681128"/>
          </a:xfrm>
          <a:prstGeom prst="straightConnector1">
            <a:avLst/>
          </a:prstGeom>
          <a:ln w="1905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9636335C-5D02-610B-288A-6694BB5D6561}"/>
              </a:ext>
            </a:extLst>
          </p:cNvPr>
          <p:cNvCxnSpPr/>
          <p:nvPr/>
        </p:nvCxnSpPr>
        <p:spPr>
          <a:xfrm>
            <a:off x="9696716" y="3088436"/>
            <a:ext cx="0" cy="681128"/>
          </a:xfrm>
          <a:prstGeom prst="straightConnector1">
            <a:avLst/>
          </a:prstGeom>
          <a:ln w="190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B4E5E99A-E138-422E-C0A5-903F31F3EA44}"/>
              </a:ext>
            </a:extLst>
          </p:cNvPr>
          <p:cNvCxnSpPr/>
          <p:nvPr/>
        </p:nvCxnSpPr>
        <p:spPr>
          <a:xfrm>
            <a:off x="9696716" y="4368596"/>
            <a:ext cx="0" cy="681128"/>
          </a:xfrm>
          <a:prstGeom prst="straightConnector1">
            <a:avLst/>
          </a:prstGeom>
          <a:ln w="190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543E063-A0CB-2204-5422-3DDDD6D071B4}"/>
              </a:ext>
            </a:extLst>
          </p:cNvPr>
          <p:cNvGrpSpPr/>
          <p:nvPr/>
        </p:nvGrpSpPr>
        <p:grpSpPr>
          <a:xfrm>
            <a:off x="1131587" y="2590281"/>
            <a:ext cx="2725041" cy="730474"/>
            <a:chOff x="130486" y="1673"/>
            <a:chExt cx="1895185" cy="1137111"/>
          </a:xfrm>
          <a:solidFill>
            <a:schemeClr val="accent3"/>
          </a:solidFill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24C2969-FDD9-1AD6-380C-CD9530561494}"/>
                </a:ext>
              </a:extLst>
            </p:cNvPr>
            <p:cNvSpPr/>
            <p:nvPr/>
          </p:nvSpPr>
          <p:spPr>
            <a:xfrm>
              <a:off x="130486" y="1673"/>
              <a:ext cx="1895185" cy="11371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rta" panose="00000500000000000000" pitchFamily="50" charset="0"/>
                <a:ea typeface="+mn-ea"/>
                <a:cs typeface="+mn-cs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5801EEB-539B-C9E2-70A5-F506E5C50D3D}"/>
                </a:ext>
              </a:extLst>
            </p:cNvPr>
            <p:cNvSpPr txBox="1"/>
            <p:nvPr/>
          </p:nvSpPr>
          <p:spPr>
            <a:xfrm>
              <a:off x="130486" y="1673"/>
              <a:ext cx="1895185" cy="1137111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400" b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rta Extrabold" pitchFamily="2" charset="77"/>
                </a:rPr>
                <a:t>mahdollistamalla</a:t>
              </a:r>
              <a:r>
                <a:rPr kumimoji="0" lang="fi-FI" sz="1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rta Bold" panose="00000500000000000000" pitchFamily="50" charset="0"/>
                  <a:ea typeface="+mn-ea"/>
                  <a:cs typeface="+mn-cs"/>
                </a:rPr>
                <a:t> </a:t>
              </a:r>
              <a:br>
                <a:rPr kumimoji="0" lang="fi-FI" sz="1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rta Bold" panose="00000500000000000000" pitchFamily="50" charset="0"/>
                  <a:ea typeface="+mn-ea"/>
                  <a:cs typeface="+mn-cs"/>
                </a:rPr>
              </a:br>
              <a:r>
                <a:rPr kumimoji="0" lang="fi-FI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rta" panose="00000500000000000000" pitchFamily="50" charset="0"/>
                  <a:ea typeface="+mn-ea"/>
                  <a:cs typeface="+mn-cs"/>
                </a:rPr>
                <a:t>ammatillista menestystä</a:t>
              </a: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70C7D9C2-47C0-FB6D-011C-76E88D912DB9}"/>
              </a:ext>
            </a:extLst>
          </p:cNvPr>
          <p:cNvSpPr txBox="1"/>
          <p:nvPr/>
        </p:nvSpPr>
        <p:spPr>
          <a:xfrm>
            <a:off x="1465396" y="1740905"/>
            <a:ext cx="21117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verta Bold" panose="00000800000000000000" pitchFamily="50" charset="0"/>
                <a:ea typeface="+mn-ea"/>
                <a:cs typeface="+mn-cs"/>
              </a:rPr>
              <a:t>Missio</a:t>
            </a:r>
            <a:endParaRPr kumimoji="0" lang="fi-FI" sz="1400" b="1" i="0" u="none" strike="noStrike" kern="1200" cap="none" spc="0" normalizeH="0" baseline="0" noProof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Averta Bold" panose="00000800000000000000" pitchFamily="50" charset="0"/>
              <a:ea typeface="+mn-ea"/>
              <a:cs typeface="+mn-cs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2B650AF-2F48-A1F0-AD5D-0487F82AC1FE}"/>
              </a:ext>
            </a:extLst>
          </p:cNvPr>
          <p:cNvGrpSpPr/>
          <p:nvPr/>
        </p:nvGrpSpPr>
        <p:grpSpPr>
          <a:xfrm>
            <a:off x="1131587" y="3915212"/>
            <a:ext cx="2725041" cy="730475"/>
            <a:chOff x="130486" y="1673"/>
            <a:chExt cx="1895185" cy="1137111"/>
          </a:xfrm>
          <a:solidFill>
            <a:schemeClr val="accent3"/>
          </a:solidFill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0754892F-13CB-E0CB-8575-55F287562002}"/>
                </a:ext>
              </a:extLst>
            </p:cNvPr>
            <p:cNvSpPr/>
            <p:nvPr/>
          </p:nvSpPr>
          <p:spPr>
            <a:xfrm>
              <a:off x="130486" y="1673"/>
              <a:ext cx="1895185" cy="11371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rta" panose="00000500000000000000" pitchFamily="50" charset="0"/>
                <a:ea typeface="+mn-ea"/>
                <a:cs typeface="+mn-cs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54EA6812-148A-21BD-32EC-D8B838C8C24C}"/>
                </a:ext>
              </a:extLst>
            </p:cNvPr>
            <p:cNvSpPr txBox="1"/>
            <p:nvPr/>
          </p:nvSpPr>
          <p:spPr>
            <a:xfrm>
              <a:off x="130486" y="1673"/>
              <a:ext cx="1895185" cy="1137111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rta" panose="00000500000000000000" pitchFamily="50" charset="0"/>
                  <a:ea typeface="+mn-ea"/>
                  <a:cs typeface="+mn-cs"/>
                </a:rPr>
                <a:t>sekä </a:t>
              </a:r>
              <a:r>
                <a:rPr kumimoji="0" lang="fi-FI" sz="1400" b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rta Extrabold" pitchFamily="2" charset="77"/>
                </a:rPr>
                <a:t>vaikuttamalla</a:t>
              </a:r>
              <a:r>
                <a:rPr kumimoji="0" lang="fi-FI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rta" panose="00000500000000000000" pitchFamily="50" charset="0"/>
                  <a:ea typeface="+mn-ea"/>
                  <a:cs typeface="+mn-cs"/>
                </a:rPr>
                <a:t> </a:t>
              </a:r>
              <a:br>
                <a:rPr kumimoji="0" lang="fi-FI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rta" panose="00000500000000000000" pitchFamily="50" charset="0"/>
                  <a:ea typeface="+mn-ea"/>
                  <a:cs typeface="+mn-cs"/>
                </a:rPr>
              </a:br>
              <a:r>
                <a:rPr kumimoji="0" lang="fi-FI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rta" panose="00000500000000000000" pitchFamily="50" charset="0"/>
                  <a:ea typeface="+mn-ea"/>
                  <a:cs typeface="+mn-cs"/>
                </a:rPr>
                <a:t>heidän asemansa vahvistamiseen</a:t>
              </a:r>
              <a:endParaRPr kumimoji="0" lang="fi-FI" sz="1400" b="0" i="0" u="none" strike="sng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rta" panose="00000500000000000000" pitchFamily="50" charset="0"/>
                <a:ea typeface="+mn-ea"/>
                <a:cs typeface="+mn-cs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7B3A785-8F47-1B91-744A-8693685B900A}"/>
              </a:ext>
            </a:extLst>
          </p:cNvPr>
          <p:cNvGrpSpPr/>
          <p:nvPr/>
        </p:nvGrpSpPr>
        <p:grpSpPr>
          <a:xfrm>
            <a:off x="1131586" y="5136922"/>
            <a:ext cx="2725041" cy="730475"/>
            <a:chOff x="130486" y="1673"/>
            <a:chExt cx="1895185" cy="1137111"/>
          </a:xfrm>
          <a:solidFill>
            <a:schemeClr val="accent3"/>
          </a:solidFill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69721B47-E7AD-1212-ED6C-DA3AE70AB95C}"/>
                </a:ext>
              </a:extLst>
            </p:cNvPr>
            <p:cNvSpPr/>
            <p:nvPr/>
          </p:nvSpPr>
          <p:spPr>
            <a:xfrm>
              <a:off x="130486" y="1673"/>
              <a:ext cx="1895185" cy="11371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rta" panose="00000500000000000000" pitchFamily="50" charset="0"/>
                <a:ea typeface="+mn-ea"/>
                <a:cs typeface="+mn-cs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DEE2455B-D4F1-85A5-34B2-8BE35CBFD7E2}"/>
                </a:ext>
              </a:extLst>
            </p:cNvPr>
            <p:cNvSpPr txBox="1"/>
            <p:nvPr/>
          </p:nvSpPr>
          <p:spPr>
            <a:xfrm>
              <a:off x="130486" y="1673"/>
              <a:ext cx="1895185" cy="1137111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400" b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rta Extrabold" pitchFamily="2" charset="77"/>
                </a:rPr>
                <a:t>muuttuvassa</a:t>
              </a:r>
              <a:r>
                <a:rPr kumimoji="0" lang="fi-FI" sz="1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rta Bold" panose="00000500000000000000" pitchFamily="50" charset="0"/>
                  <a:ea typeface="+mn-ea"/>
                  <a:cs typeface="+mn-cs"/>
                </a:rPr>
                <a:t> </a:t>
              </a:r>
              <a:r>
                <a:rPr kumimoji="0" lang="fi-FI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rta" panose="00000500000000000000" pitchFamily="50" charset="0"/>
                  <a:ea typeface="+mn-ea"/>
                  <a:cs typeface="+mn-cs"/>
                </a:rPr>
                <a:t>yhteiskunnassa.</a:t>
              </a: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FF1F5914-22AB-79C2-F880-0BB6E72BBABF}"/>
              </a:ext>
            </a:extLst>
          </p:cNvPr>
          <p:cNvSpPr txBox="1"/>
          <p:nvPr/>
        </p:nvSpPr>
        <p:spPr>
          <a:xfrm>
            <a:off x="8335372" y="1734157"/>
            <a:ext cx="27250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Averta Bold" panose="00000800000000000000" pitchFamily="50" charset="0"/>
                <a:ea typeface="+mn-ea"/>
                <a:cs typeface="+mn-cs"/>
              </a:rPr>
              <a:t>Visio 2035</a:t>
            </a:r>
            <a:endParaRPr kumimoji="0" lang="fi-FI" sz="1400" b="1" i="0" u="none" strike="noStrike" kern="1200" cap="none" spc="0" normalizeH="0" baseline="0" noProof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Averta Bold" panose="00000800000000000000" pitchFamily="50" charset="0"/>
              <a:ea typeface="+mn-ea"/>
              <a:cs typeface="+mn-cs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AC1D82C4-BBA5-4F00-0B73-913D855DE075}"/>
              </a:ext>
            </a:extLst>
          </p:cNvPr>
          <p:cNvGrpSpPr/>
          <p:nvPr/>
        </p:nvGrpSpPr>
        <p:grpSpPr>
          <a:xfrm>
            <a:off x="8335372" y="2590280"/>
            <a:ext cx="2725042" cy="730476"/>
            <a:chOff x="130486" y="1673"/>
            <a:chExt cx="1895185" cy="1137111"/>
          </a:xfrm>
          <a:solidFill>
            <a:schemeClr val="accent2"/>
          </a:solidFill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D5EAF5E9-EBA6-F692-0A9C-A8367F94F4FA}"/>
                </a:ext>
              </a:extLst>
            </p:cNvPr>
            <p:cNvSpPr/>
            <p:nvPr/>
          </p:nvSpPr>
          <p:spPr>
            <a:xfrm>
              <a:off x="130486" y="1673"/>
              <a:ext cx="1895185" cy="11371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rta" panose="00000500000000000000" pitchFamily="50" charset="0"/>
                <a:ea typeface="+mn-ea"/>
                <a:cs typeface="+mn-cs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2885EF1C-E2C1-D2F6-85F2-685A1DBF4783}"/>
                </a:ext>
              </a:extLst>
            </p:cNvPr>
            <p:cNvSpPr txBox="1"/>
            <p:nvPr/>
          </p:nvSpPr>
          <p:spPr>
            <a:xfrm>
              <a:off x="130486" y="1673"/>
              <a:ext cx="1895185" cy="1137111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400" b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rta Extrabold" pitchFamily="2" charset="77"/>
                </a:rPr>
                <a:t>itsestään selvä </a:t>
              </a:r>
              <a:r>
                <a:rPr kumimoji="0" lang="fi-FI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rta" panose="00000500000000000000" pitchFamily="50" charset="0"/>
                  <a:ea typeface="+mn-ea"/>
                  <a:cs typeface="+mn-cs"/>
                </a:rPr>
                <a:t>valinta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398B2E6F-1A8F-B994-F26A-23E1AA2E6791}"/>
              </a:ext>
            </a:extLst>
          </p:cNvPr>
          <p:cNvGrpSpPr/>
          <p:nvPr/>
        </p:nvGrpSpPr>
        <p:grpSpPr>
          <a:xfrm>
            <a:off x="8335372" y="3915212"/>
            <a:ext cx="2725042" cy="730475"/>
            <a:chOff x="130486" y="1673"/>
            <a:chExt cx="1895185" cy="1137111"/>
          </a:xfrm>
          <a:solidFill>
            <a:schemeClr val="accent2"/>
          </a:solidFill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43AA4628-92A0-E6D8-33EF-57356C0B74AA}"/>
                </a:ext>
              </a:extLst>
            </p:cNvPr>
            <p:cNvSpPr/>
            <p:nvPr/>
          </p:nvSpPr>
          <p:spPr>
            <a:xfrm>
              <a:off x="130486" y="1673"/>
              <a:ext cx="1895185" cy="11371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rta" panose="00000500000000000000" pitchFamily="50" charset="0"/>
                <a:ea typeface="+mn-ea"/>
                <a:cs typeface="+mn-cs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A4914A46-12E3-C113-48AF-752379C4965C}"/>
                </a:ext>
              </a:extLst>
            </p:cNvPr>
            <p:cNvSpPr txBox="1"/>
            <p:nvPr/>
          </p:nvSpPr>
          <p:spPr>
            <a:xfrm>
              <a:off x="130486" y="1673"/>
              <a:ext cx="1895185" cy="1137111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rta" panose="00000500000000000000" pitchFamily="50" charset="0"/>
                  <a:ea typeface="+mn-ea"/>
                  <a:cs typeface="+mn-cs"/>
                </a:rPr>
                <a:t>sekä </a:t>
              </a:r>
              <a:r>
                <a:rPr kumimoji="0" lang="fi-FI" sz="1400" b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rta Extrabold" pitchFamily="2" charset="77"/>
                </a:rPr>
                <a:t>kokoamme suurempi </a:t>
              </a:r>
              <a:r>
                <a:rPr kumimoji="0" lang="fi-FI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rta" panose="00000500000000000000" pitchFamily="50" charset="0"/>
                  <a:ea typeface="+mn-ea"/>
                  <a:cs typeface="+mn-cs"/>
                </a:rPr>
                <a:t>vaikuttaja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F7119B13-0DF7-51D7-0A83-AAF17FC0BA9D}"/>
              </a:ext>
            </a:extLst>
          </p:cNvPr>
          <p:cNvGrpSpPr/>
          <p:nvPr/>
        </p:nvGrpSpPr>
        <p:grpSpPr>
          <a:xfrm>
            <a:off x="8335372" y="5136926"/>
            <a:ext cx="2725042" cy="730471"/>
            <a:chOff x="130486" y="1673"/>
            <a:chExt cx="1895185" cy="1137111"/>
          </a:xfrm>
          <a:solidFill>
            <a:schemeClr val="accent2"/>
          </a:solidFill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9FB36D70-8528-0AAA-3B73-650DCE518382}"/>
                </a:ext>
              </a:extLst>
            </p:cNvPr>
            <p:cNvSpPr/>
            <p:nvPr/>
          </p:nvSpPr>
          <p:spPr>
            <a:xfrm>
              <a:off x="130486" y="1673"/>
              <a:ext cx="1895185" cy="11371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rta" panose="00000500000000000000" pitchFamily="50" charset="0"/>
                <a:ea typeface="+mn-ea"/>
                <a:cs typeface="+mn-cs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0D593853-8C67-DCFE-8A75-0B00DC9126E9}"/>
                </a:ext>
              </a:extLst>
            </p:cNvPr>
            <p:cNvSpPr txBox="1"/>
            <p:nvPr/>
          </p:nvSpPr>
          <p:spPr>
            <a:xfrm>
              <a:off x="130486" y="1673"/>
              <a:ext cx="1895185" cy="1137111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400" b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rta Extrabold" pitchFamily="2" charset="77"/>
                </a:rPr>
                <a:t>kestävän</a:t>
              </a:r>
              <a:r>
                <a:rPr kumimoji="0" lang="fi-FI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rta" panose="00000500000000000000" pitchFamily="50" charset="0"/>
                  <a:ea typeface="+mn-ea"/>
                  <a:cs typeface="+mn-cs"/>
                </a:rPr>
                <a:t> talouden ja </a:t>
              </a:r>
              <a:r>
                <a:rPr kumimoji="0" lang="fi-FI" sz="1400" b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rta Extrabold" pitchFamily="2" charset="77"/>
                </a:rPr>
                <a:t>hyvin-voivien</a:t>
              </a:r>
              <a:r>
                <a:rPr kumimoji="0" lang="fi-FI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rta" panose="00000500000000000000" pitchFamily="50" charset="0"/>
                  <a:ea typeface="+mn-ea"/>
                  <a:cs typeface="+mn-cs"/>
                </a:rPr>
                <a:t> ekonomien eduksi.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AADC3903-356B-A74C-4AAF-951E50EDC6CC}"/>
              </a:ext>
            </a:extLst>
          </p:cNvPr>
          <p:cNvSpPr txBox="1"/>
          <p:nvPr/>
        </p:nvSpPr>
        <p:spPr>
          <a:xfrm>
            <a:off x="4592373" y="1740905"/>
            <a:ext cx="30002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rta Bold" panose="00000800000000000000" pitchFamily="50" charset="0"/>
                <a:ea typeface="+mn-ea"/>
                <a:cs typeface="+mn-cs"/>
              </a:rPr>
              <a:t>Tahtotila 2028</a:t>
            </a:r>
            <a:endParaRPr kumimoji="0" lang="fi-FI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rta Bold" panose="00000800000000000000" pitchFamily="50" charset="0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D52D04E-134D-A32E-0B92-873BA40B0782}"/>
              </a:ext>
            </a:extLst>
          </p:cNvPr>
          <p:cNvSpPr/>
          <p:nvPr/>
        </p:nvSpPr>
        <p:spPr>
          <a:xfrm>
            <a:off x="4331740" y="2446982"/>
            <a:ext cx="3521538" cy="3807513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rta" panose="00000500000000000000" pitchFamily="50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5FE87C8-48E2-C408-BFFF-FFBF39088D08}"/>
              </a:ext>
            </a:extLst>
          </p:cNvPr>
          <p:cNvSpPr txBox="1"/>
          <p:nvPr/>
        </p:nvSpPr>
        <p:spPr>
          <a:xfrm>
            <a:off x="622871" y="2105567"/>
            <a:ext cx="3796787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5B69"/>
              </a:buClr>
              <a:buSzPct val="95000"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verta" panose="00000500000000000000" pitchFamily="50" charset="0"/>
                <a:ea typeface="+mn-ea"/>
                <a:cs typeface="+mn-cs"/>
              </a:rPr>
              <a:t>Tuotamme jäsenillemme arvoa</a:t>
            </a:r>
            <a:endParaRPr kumimoji="0" lang="fi-FI" sz="1400" b="0" i="0" u="none" strike="noStrike" kern="800" cap="none" spc="-30" normalizeH="0" baseline="0" noProof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Averta" panose="00000500000000000000" pitchFamily="50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E1AA8F2-6AF7-ACCB-25E0-00F6BBCBE530}"/>
              </a:ext>
            </a:extLst>
          </p:cNvPr>
          <p:cNvSpPr txBox="1"/>
          <p:nvPr/>
        </p:nvSpPr>
        <p:spPr>
          <a:xfrm>
            <a:off x="7702656" y="2143662"/>
            <a:ext cx="398812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5B69"/>
              </a:buClr>
              <a:buSzPct val="95000"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Averta" panose="00000500000000000000" pitchFamily="50" charset="0"/>
                <a:ea typeface="+mn-ea"/>
                <a:cs typeface="+mn-cs"/>
              </a:rPr>
              <a:t>Olemme</a:t>
            </a:r>
            <a:endParaRPr kumimoji="0" lang="fi-FI" sz="1600" b="0" i="0" u="none" strike="noStrike" kern="800" cap="none" spc="-30" normalizeH="0" baseline="0" noProof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Averta" panose="00000500000000000000" pitchFamily="50" charset="0"/>
              <a:ea typeface="+mn-ea"/>
              <a:cs typeface="+mn-cs"/>
            </a:endParaRP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B1C23946-4660-CF6F-707B-914F31AAD0BD}"/>
              </a:ext>
            </a:extLst>
          </p:cNvPr>
          <p:cNvSpPr txBox="1">
            <a:spLocks/>
          </p:cNvSpPr>
          <p:nvPr/>
        </p:nvSpPr>
        <p:spPr>
          <a:xfrm>
            <a:off x="4611235" y="5017793"/>
            <a:ext cx="2989692" cy="126194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177800" indent="-16986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F7673B"/>
              </a:buClr>
              <a:buFont typeface="Arial" panose="020B0604020202020204" pitchFamily="34" charset="0"/>
              <a:buChar char="•"/>
              <a:tabLst/>
              <a:defRPr sz="1800" b="0" i="0" kern="1000" spc="-40" baseline="0">
                <a:solidFill>
                  <a:srgbClr val="0F3D51"/>
                </a:solidFill>
                <a:latin typeface="+mn-lt"/>
                <a:ea typeface="+mn-ea"/>
                <a:cs typeface="+mn-cs"/>
              </a:defRPr>
            </a:lvl1pPr>
            <a:lvl2pPr marL="312738" indent="-127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F7673B"/>
              </a:buClr>
              <a:buFontTx/>
              <a:buChar char="-"/>
              <a:tabLst/>
              <a:defRPr sz="1600" b="0" i="0" kern="1000" spc="-3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90538" indent="-127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F7673B"/>
              </a:buClr>
              <a:buFontTx/>
              <a:buChar char="-"/>
              <a:tabLst/>
              <a:defRPr sz="1200" b="0" i="0" kern="1000" spc="-3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625475" indent="-1349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7673B"/>
              </a:buClr>
              <a:buFontTx/>
              <a:buChar char="-"/>
              <a:tabLst/>
              <a:defRPr sz="1100" b="0" i="0" kern="1000" spc="-3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2788" indent="-873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Tx/>
              <a:buChar char="-"/>
              <a:tabLst/>
              <a:defRPr sz="1100" b="0" i="0" kern="1000" spc="-30" baseline="0">
                <a:solidFill>
                  <a:schemeClr val="tx2"/>
                </a:solidFill>
                <a:latin typeface="Lab Grotesque" panose="000005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937" indent="0" algn="ctr">
              <a:spcBef>
                <a:spcPts val="0"/>
              </a:spcBef>
              <a:buNone/>
              <a:defRPr/>
            </a:pPr>
            <a:r>
              <a:rPr lang="fi-FI" sz="1600" kern="1200" spc="0" dirty="0">
                <a:solidFill>
                  <a:schemeClr val="tx1"/>
                </a:solidFill>
                <a:latin typeface="Aptos" panose="02110004020202020204"/>
              </a:rPr>
              <a:t>Järjestäytymisaste on käännetty kasvuun vastaamalla paremmin tulevaisuuden ekonomien tarpeisiin.</a:t>
            </a:r>
            <a:r>
              <a:rPr lang="fi-FI" sz="1600" kern="1200" spc="0" dirty="0">
                <a:solidFill>
                  <a:prstClr val="black"/>
                </a:solidFill>
                <a:latin typeface="Aptos" panose="02110004020202020204"/>
              </a:rPr>
              <a:t>.</a:t>
            </a:r>
          </a:p>
          <a:p>
            <a:pPr marL="7937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673B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fi-FI" sz="1400" b="0" i="0" u="none" strike="noStrike" kern="1000" cap="none" spc="-4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rta" panose="00000500000000000000" pitchFamily="50" charset="0"/>
              <a:ea typeface="+mn-ea"/>
              <a:cs typeface="+mn-cs"/>
            </a:endParaRP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C7526F22-D0E7-0FF7-5FC6-D073F90AA6C9}"/>
              </a:ext>
            </a:extLst>
          </p:cNvPr>
          <p:cNvSpPr txBox="1">
            <a:spLocks/>
          </p:cNvSpPr>
          <p:nvPr/>
        </p:nvSpPr>
        <p:spPr>
          <a:xfrm>
            <a:off x="4548816" y="3762094"/>
            <a:ext cx="3052111" cy="109898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177800" indent="-16986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F7673B"/>
              </a:buClr>
              <a:buFont typeface="Arial" panose="020B0604020202020204" pitchFamily="34" charset="0"/>
              <a:buChar char="•"/>
              <a:tabLst/>
              <a:defRPr sz="1800" b="0" i="0" kern="1000" spc="-40" baseline="0">
                <a:solidFill>
                  <a:srgbClr val="0F3D51"/>
                </a:solidFill>
                <a:latin typeface="+mn-lt"/>
                <a:ea typeface="+mn-ea"/>
                <a:cs typeface="+mn-cs"/>
              </a:defRPr>
            </a:lvl1pPr>
            <a:lvl2pPr marL="312738" indent="-127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F7673B"/>
              </a:buClr>
              <a:buFontTx/>
              <a:buChar char="-"/>
              <a:tabLst/>
              <a:defRPr sz="1600" b="0" i="0" kern="1000" spc="-3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90538" indent="-127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F7673B"/>
              </a:buClr>
              <a:buFontTx/>
              <a:buChar char="-"/>
              <a:tabLst/>
              <a:defRPr sz="1200" b="0" i="0" kern="1000" spc="-3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625475" indent="-1349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7673B"/>
              </a:buClr>
              <a:buFontTx/>
              <a:buChar char="-"/>
              <a:tabLst/>
              <a:defRPr sz="1100" b="0" i="0" kern="1000" spc="-3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2788" indent="-873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Tx/>
              <a:buChar char="-"/>
              <a:tabLst/>
              <a:defRPr sz="1100" b="0" i="0" kern="1000" spc="-30" baseline="0">
                <a:solidFill>
                  <a:schemeClr val="tx2"/>
                </a:solidFill>
                <a:latin typeface="Lab Grotesque" panose="000005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937" indent="0" algn="ctr">
              <a:spcBef>
                <a:spcPts val="0"/>
              </a:spcBef>
              <a:buNone/>
              <a:defRPr/>
            </a:pPr>
            <a:r>
              <a:rPr lang="fi-FI" sz="1600" kern="1200" spc="0" dirty="0">
                <a:solidFill>
                  <a:schemeClr val="tx1"/>
                </a:solidFill>
                <a:latin typeface="Aptos" panose="02110004020202020204"/>
              </a:rPr>
              <a:t>Edunvalvontatietoisuus ja -myönteisyys ovat kasvaneet puhuttelevalla ja nykyaikaisella vaikuttajamielikuvalla.</a:t>
            </a:r>
          </a:p>
          <a:p>
            <a:pPr marL="7937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673B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i-FI" sz="1400" b="0" i="0" u="none" strike="noStrike" kern="1000" cap="none" spc="-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rta" panose="00000500000000000000" pitchFamily="50" charset="0"/>
                <a:ea typeface="+mn-ea"/>
                <a:cs typeface="+mn-cs"/>
              </a:rPr>
              <a:t> </a:t>
            </a:r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8B026016-882F-B700-8099-5018343A2D60}"/>
              </a:ext>
            </a:extLst>
          </p:cNvPr>
          <p:cNvSpPr txBox="1">
            <a:spLocks/>
          </p:cNvSpPr>
          <p:nvPr/>
        </p:nvSpPr>
        <p:spPr>
          <a:xfrm>
            <a:off x="4704456" y="2479881"/>
            <a:ext cx="2776107" cy="109526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177800" indent="-16986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F7673B"/>
              </a:buClr>
              <a:buFont typeface="Arial" panose="020B0604020202020204" pitchFamily="34" charset="0"/>
              <a:buChar char="•"/>
              <a:tabLst/>
              <a:defRPr sz="1800" b="0" i="0" kern="1000" spc="-40" baseline="0">
                <a:solidFill>
                  <a:srgbClr val="0F3D51"/>
                </a:solidFill>
                <a:latin typeface="+mn-lt"/>
                <a:ea typeface="+mn-ea"/>
                <a:cs typeface="+mn-cs"/>
              </a:defRPr>
            </a:lvl1pPr>
            <a:lvl2pPr marL="312738" indent="-127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F7673B"/>
              </a:buClr>
              <a:buFontTx/>
              <a:buChar char="-"/>
              <a:tabLst/>
              <a:defRPr sz="1600" b="0" i="0" kern="1000" spc="-3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90538" indent="-127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F7673B"/>
              </a:buClr>
              <a:buFontTx/>
              <a:buChar char="-"/>
              <a:tabLst/>
              <a:defRPr sz="1200" b="0" i="0" kern="1000" spc="-3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625475" indent="-1349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7673B"/>
              </a:buClr>
              <a:buFontTx/>
              <a:buChar char="-"/>
              <a:tabLst/>
              <a:defRPr sz="1100" b="0" i="0" kern="1000" spc="-3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2788" indent="-873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Tx/>
              <a:buChar char="-"/>
              <a:tabLst/>
              <a:defRPr sz="1100" b="0" i="0" kern="1000" spc="-30" baseline="0">
                <a:solidFill>
                  <a:schemeClr val="tx2"/>
                </a:solidFill>
                <a:latin typeface="Lab Grotesque" panose="000005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937" indent="0" algn="ctr">
              <a:spcBef>
                <a:spcPts val="0"/>
              </a:spcBef>
              <a:buNone/>
              <a:defRPr/>
            </a:pPr>
            <a:r>
              <a:rPr lang="fi-FI" sz="1600" kern="1200" spc="0" dirty="0">
                <a:solidFill>
                  <a:schemeClr val="tx1"/>
                </a:solidFill>
                <a:latin typeface="Aptos" panose="02110004020202020204"/>
              </a:rPr>
              <a:t>Jäsenyyden arvo on selkeä ja jäsenkokemus yksilöidympi.</a:t>
            </a:r>
          </a:p>
          <a:p>
            <a:pPr marL="7937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673B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fi-FI" sz="1400" b="0" i="0" u="none" strike="noStrike" kern="1000" cap="none" spc="-4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rta" panose="00000500000000000000" pitchFamily="50" charset="0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CFF4CD0-C19C-7358-1A75-FB71003F6F81}"/>
              </a:ext>
            </a:extLst>
          </p:cNvPr>
          <p:cNvSpPr txBox="1"/>
          <p:nvPr/>
        </p:nvSpPr>
        <p:spPr>
          <a:xfrm>
            <a:off x="0" y="603504"/>
            <a:ext cx="12192000" cy="440595"/>
          </a:xfrm>
          <a:prstGeom prst="rect">
            <a:avLst/>
          </a:prstGeom>
          <a:noFill/>
          <a:ln w="12700"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5B69"/>
              </a:buClr>
              <a:buSzPct val="95000"/>
              <a:buFontTx/>
              <a:buNone/>
              <a:tabLst/>
              <a:defRPr/>
            </a:pPr>
            <a:r>
              <a:rPr kumimoji="0" lang="fi-FI" sz="2800" b="1" i="0" u="none" strike="noStrike" kern="800" cap="none" spc="-30" normalizeH="0" baseline="0" noProof="0">
                <a:ln>
                  <a:noFill/>
                </a:ln>
                <a:solidFill>
                  <a:srgbClr val="FF5B69"/>
                </a:solidFill>
                <a:effectLst/>
                <a:uLnTx/>
                <a:uFillTx/>
                <a:latin typeface="Averta Bold" panose="00000800000000000000" pitchFamily="50" charset="0"/>
                <a:ea typeface="+mn-ea"/>
                <a:cs typeface="+mn-cs"/>
              </a:rPr>
              <a:t>Mihin olemme menossa?</a:t>
            </a:r>
          </a:p>
        </p:txBody>
      </p:sp>
    </p:spTree>
    <p:extLst>
      <p:ext uri="{BB962C8B-B14F-4D97-AF65-F5344CB8AC3E}">
        <p14:creationId xmlns:p14="http://schemas.microsoft.com/office/powerpoint/2010/main" val="1473372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43" grpId="0"/>
      <p:bldP spid="3" grpId="0"/>
      <p:bldP spid="6" grpId="0" animBg="1"/>
      <p:bldP spid="2" grpId="0"/>
      <p:bldP spid="8" grpId="0"/>
      <p:bldP spid="7" grpId="0"/>
      <p:bldP spid="11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4556C7-1989-4EB9-61F6-9AE8680ACD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0A7175F-F658-5F04-BF21-05CC7ECC93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90351" y="2333340"/>
            <a:ext cx="7082853" cy="1820929"/>
          </a:xfrm>
        </p:spPr>
        <p:txBody>
          <a:bodyPr anchor="ctr">
            <a:normAutofit/>
          </a:bodyPr>
          <a:lstStyle/>
          <a:p>
            <a:r>
              <a:rPr lang="fi-FI" sz="4000">
                <a:latin typeface="Averta Bold" panose="00000800000000000000" pitchFamily="50" charset="0"/>
              </a:rPr>
              <a:t>Strategiset </a:t>
            </a:r>
            <a:br>
              <a:rPr lang="fi-FI" sz="4000">
                <a:latin typeface="Averta Bold" panose="00000800000000000000" pitchFamily="50" charset="0"/>
              </a:rPr>
            </a:br>
            <a:r>
              <a:rPr lang="fi-FI" sz="4000">
                <a:latin typeface="Averta Bold" panose="00000800000000000000" pitchFamily="50" charset="0"/>
              </a:rPr>
              <a:t>painopisteet tahtotilojen saavuttamiseksi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0312407-131D-3BBA-0BE6-ACF55A65BD9F}"/>
              </a:ext>
            </a:extLst>
          </p:cNvPr>
          <p:cNvSpPr/>
          <p:nvPr/>
        </p:nvSpPr>
        <p:spPr>
          <a:xfrm>
            <a:off x="10509813" y="6065134"/>
            <a:ext cx="1682187" cy="7928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F8BFED7-5D00-4F7B-3475-0C8D0A1E4D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7505391" flipV="1">
            <a:off x="5556403" y="3868843"/>
            <a:ext cx="1168400" cy="241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3202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A6F836-38F8-8C6B-E678-A18DE1E612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A person in a pink coat&#10;&#10;Description automatically generated with low confidence">
            <a:extLst>
              <a:ext uri="{FF2B5EF4-FFF2-40B4-BE49-F238E27FC236}">
                <a16:creationId xmlns:a16="http://schemas.microsoft.com/office/drawing/2014/main" id="{D5C77CDA-3D65-6151-3109-4E0B324E5B3B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" r="32" b="13030"/>
          <a:stretch/>
        </p:blipFill>
        <p:spPr>
          <a:xfrm flipH="1">
            <a:off x="0" y="0"/>
            <a:ext cx="12192000" cy="6858000"/>
          </a:xfr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56778BE-4052-6F0B-DCB0-4FB9385E0D8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61000">
                <a:schemeClr val="tx1">
                  <a:alpha val="0"/>
                </a:schemeClr>
              </a:gs>
              <a:gs pos="13000">
                <a:schemeClr val="bg1">
                  <a:alpha val="77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F7E646-FE34-D883-9391-6223DCB80E8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775705" y="2708352"/>
            <a:ext cx="4224527" cy="3351783"/>
          </a:xfrm>
        </p:spPr>
        <p:txBody>
          <a:bodyPr>
            <a:normAutofit/>
          </a:bodyPr>
          <a:lstStyle/>
          <a:p>
            <a:r>
              <a:rPr lang="fi-FI" sz="1800">
                <a:latin typeface="Averta" panose="00000500000000000000" pitchFamily="50" charset="0"/>
              </a:rPr>
              <a:t>Kasvatamme aktiivista jäsendialogia ja viestimme segmentoidusti</a:t>
            </a:r>
          </a:p>
          <a:p>
            <a:r>
              <a:rPr lang="fi-FI" sz="1800">
                <a:latin typeface="Averta" panose="00000500000000000000" pitchFamily="50" charset="0"/>
              </a:rPr>
              <a:t>Tarjoamme laadukkaita palveluita ja vastustamattomia etuja oikea-aikaisesti</a:t>
            </a:r>
          </a:p>
          <a:p>
            <a:r>
              <a:rPr lang="fi-FI" sz="1800">
                <a:latin typeface="Averta" panose="00000500000000000000" pitchFamily="50" charset="0"/>
              </a:rPr>
              <a:t>Vahvistamme monikielistä toimintakulttuuria ja palvelutarjontaa</a:t>
            </a:r>
          </a:p>
          <a:p>
            <a:r>
              <a:rPr lang="fi-FI" sz="1800">
                <a:latin typeface="Averta" panose="00000500000000000000" pitchFamily="50" charset="0"/>
              </a:rPr>
              <a:t>Sitoutamme tulevat ekonomit pitkäaikaisesti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579363C6-23BF-2098-895C-F0EB500C9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5705" y="1010513"/>
            <a:ext cx="4828031" cy="1128575"/>
          </a:xfrm>
        </p:spPr>
        <p:txBody>
          <a:bodyPr>
            <a:normAutofit fontScale="90000"/>
          </a:bodyPr>
          <a:lstStyle/>
          <a:p>
            <a:r>
              <a:rPr lang="fi-FI">
                <a:solidFill>
                  <a:schemeClr val="tx1"/>
                </a:solidFill>
                <a:latin typeface="Averta Bold" panose="00000800000000000000" pitchFamily="50" charset="0"/>
              </a:rPr>
              <a:t>Varmistamme </a:t>
            </a:r>
            <a:br>
              <a:rPr lang="fi-FI">
                <a:solidFill>
                  <a:schemeClr val="tx1"/>
                </a:solidFill>
                <a:latin typeface="Averta Bold" panose="00000800000000000000" pitchFamily="50" charset="0"/>
              </a:rPr>
            </a:br>
            <a:r>
              <a:rPr lang="fi-FI">
                <a:solidFill>
                  <a:schemeClr val="tx1"/>
                </a:solidFill>
                <a:latin typeface="Averta Bold" panose="00000800000000000000" pitchFamily="50" charset="0"/>
              </a:rPr>
              <a:t>merkityksellisemmän </a:t>
            </a:r>
            <a:br>
              <a:rPr lang="fi-FI">
                <a:solidFill>
                  <a:schemeClr val="tx1"/>
                </a:solidFill>
                <a:latin typeface="Averta Bold" panose="00000800000000000000" pitchFamily="50" charset="0"/>
              </a:rPr>
            </a:br>
            <a:r>
              <a:rPr lang="fi-FI">
                <a:solidFill>
                  <a:schemeClr val="tx1"/>
                </a:solidFill>
                <a:latin typeface="Averta Bold" panose="00000800000000000000" pitchFamily="50" charset="0"/>
              </a:rPr>
              <a:t>jäsenkokemuksen</a:t>
            </a:r>
          </a:p>
        </p:txBody>
      </p:sp>
      <p:sp>
        <p:nvSpPr>
          <p:cNvPr id="6" name="Graphic 8">
            <a:extLst>
              <a:ext uri="{FF2B5EF4-FFF2-40B4-BE49-F238E27FC236}">
                <a16:creationId xmlns:a16="http://schemas.microsoft.com/office/drawing/2014/main" id="{68F6DB6E-8B7B-3E7E-9BB3-A30626A6503B}"/>
              </a:ext>
            </a:extLst>
          </p:cNvPr>
          <p:cNvSpPr/>
          <p:nvPr/>
        </p:nvSpPr>
        <p:spPr>
          <a:xfrm rot="5400000">
            <a:off x="-1558435" y="2264661"/>
            <a:ext cx="3480469" cy="4110479"/>
          </a:xfrm>
          <a:custGeom>
            <a:avLst/>
            <a:gdLst>
              <a:gd name="connsiteX0" fmla="*/ 1499170 w 2965269"/>
              <a:gd name="connsiteY0" fmla="*/ 3502022 h 3502021"/>
              <a:gd name="connsiteX1" fmla="*/ 2146904 w 2965269"/>
              <a:gd name="connsiteY1" fmla="*/ 3103354 h 3502021"/>
              <a:gd name="connsiteX2" fmla="*/ 2258697 w 2965269"/>
              <a:gd name="connsiteY2" fmla="*/ 2153711 h 3502021"/>
              <a:gd name="connsiteX3" fmla="*/ 1918180 w 2965269"/>
              <a:gd name="connsiteY3" fmla="*/ 2098023 h 3502021"/>
              <a:gd name="connsiteX4" fmla="*/ 1928360 w 2965269"/>
              <a:gd name="connsiteY4" fmla="*/ 2314968 h 3502021"/>
              <a:gd name="connsiteX5" fmla="*/ 2583897 w 2965269"/>
              <a:gd name="connsiteY5" fmla="*/ 2126676 h 3502021"/>
              <a:gd name="connsiteX6" fmla="*/ 2723757 w 2965269"/>
              <a:gd name="connsiteY6" fmla="*/ 703354 h 3502021"/>
              <a:gd name="connsiteX7" fmla="*/ 1343135 w 2965269"/>
              <a:gd name="connsiteY7" fmla="*/ 919917 h 3502021"/>
              <a:gd name="connsiteX8" fmla="*/ 1252654 w 2965269"/>
              <a:gd name="connsiteY8" fmla="*/ 1183125 h 3502021"/>
              <a:gd name="connsiteX9" fmla="*/ 1493366 w 2965269"/>
              <a:gd name="connsiteY9" fmla="*/ 1087552 h 3502021"/>
              <a:gd name="connsiteX10" fmla="*/ 1539511 w 2965269"/>
              <a:gd name="connsiteY10" fmla="*/ 148284 h 3502021"/>
              <a:gd name="connsiteX11" fmla="*/ 458970 w 2965269"/>
              <a:gd name="connsiteY11" fmla="*/ 358851 h 3502021"/>
              <a:gd name="connsiteX12" fmla="*/ 0 w 2965269"/>
              <a:gd name="connsiteY12" fmla="*/ 1421583 h 3502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65269" h="3502021">
                <a:moveTo>
                  <a:pt x="1499170" y="3502022"/>
                </a:moveTo>
                <a:cubicBezTo>
                  <a:pt x="1499170" y="3502022"/>
                  <a:pt x="1844730" y="3424630"/>
                  <a:pt x="2146904" y="3103354"/>
                </a:cubicBezTo>
                <a:cubicBezTo>
                  <a:pt x="2341852" y="2896024"/>
                  <a:pt x="2538704" y="2417300"/>
                  <a:pt x="2258697" y="2153711"/>
                </a:cubicBezTo>
                <a:cubicBezTo>
                  <a:pt x="2143384" y="2045191"/>
                  <a:pt x="2007044" y="2004258"/>
                  <a:pt x="1918180" y="2098023"/>
                </a:cubicBezTo>
                <a:cubicBezTo>
                  <a:pt x="1863092" y="2156091"/>
                  <a:pt x="1859287" y="2249475"/>
                  <a:pt x="1928360" y="2314968"/>
                </a:cubicBezTo>
                <a:cubicBezTo>
                  <a:pt x="2045672" y="2426343"/>
                  <a:pt x="2346705" y="2372654"/>
                  <a:pt x="2583897" y="2126676"/>
                </a:cubicBezTo>
                <a:cubicBezTo>
                  <a:pt x="2914899" y="1783411"/>
                  <a:pt x="3175211" y="1139146"/>
                  <a:pt x="2723757" y="703354"/>
                </a:cubicBezTo>
                <a:cubicBezTo>
                  <a:pt x="2279153" y="274129"/>
                  <a:pt x="1619907" y="632911"/>
                  <a:pt x="1343135" y="919917"/>
                </a:cubicBezTo>
                <a:cubicBezTo>
                  <a:pt x="1218878" y="1048808"/>
                  <a:pt x="1203655" y="1135910"/>
                  <a:pt x="1252654" y="1183125"/>
                </a:cubicBezTo>
                <a:cubicBezTo>
                  <a:pt x="1301558" y="1230341"/>
                  <a:pt x="1414302" y="1169513"/>
                  <a:pt x="1493366" y="1087552"/>
                </a:cubicBezTo>
                <a:cubicBezTo>
                  <a:pt x="1682035" y="891931"/>
                  <a:pt x="1823417" y="422249"/>
                  <a:pt x="1539511" y="148284"/>
                </a:cubicBezTo>
                <a:cubicBezTo>
                  <a:pt x="1255604" y="-125680"/>
                  <a:pt x="804530" y="450"/>
                  <a:pt x="458970" y="358851"/>
                </a:cubicBezTo>
                <a:cubicBezTo>
                  <a:pt x="17602" y="816538"/>
                  <a:pt x="0" y="1421583"/>
                  <a:pt x="0" y="1421583"/>
                </a:cubicBezTo>
              </a:path>
            </a:pathLst>
          </a:custGeom>
          <a:noFill/>
          <a:ln w="25400" cap="flat">
            <a:solidFill>
              <a:srgbClr val="FF5B69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9448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59BF80-43A4-E639-3D0A-FC859A7038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A group of people clapping&#10;&#10;Description automatically generated with medium confidence">
            <a:extLst>
              <a:ext uri="{FF2B5EF4-FFF2-40B4-BE49-F238E27FC236}">
                <a16:creationId xmlns:a16="http://schemas.microsoft.com/office/drawing/2014/main" id="{024F4B68-051E-7902-B55C-94F27F2E12D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131" r="12903" b="12131"/>
          <a:stretch/>
        </p:blipFill>
        <p:spPr>
          <a:xfrm>
            <a:off x="0" y="0"/>
            <a:ext cx="12192000" cy="6858000"/>
          </a:xfr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7AA4FE9-E74D-4208-DF30-22869E9AE935}"/>
              </a:ext>
            </a:extLst>
          </p:cNvPr>
          <p:cNvSpPr/>
          <p:nvPr/>
        </p:nvSpPr>
        <p:spPr>
          <a:xfrm rot="10800000">
            <a:off x="0" y="0"/>
            <a:ext cx="12192000" cy="6858000"/>
          </a:xfrm>
          <a:prstGeom prst="rect">
            <a:avLst/>
          </a:prstGeom>
          <a:gradFill>
            <a:gsLst>
              <a:gs pos="63000">
                <a:schemeClr val="tx1">
                  <a:alpha val="0"/>
                </a:schemeClr>
              </a:gs>
              <a:gs pos="13000">
                <a:schemeClr val="bg1">
                  <a:alpha val="80124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EEF7754A-BF69-4136-AC5B-4C651B299B47}"/>
              </a:ext>
            </a:extLst>
          </p:cNvPr>
          <p:cNvSpPr txBox="1">
            <a:spLocks/>
          </p:cNvSpPr>
          <p:nvPr/>
        </p:nvSpPr>
        <p:spPr>
          <a:xfrm>
            <a:off x="791594" y="3009294"/>
            <a:ext cx="4224527" cy="335178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800">
                <a:latin typeface="Averta" panose="00000500000000000000" pitchFamily="50" charset="0"/>
              </a:rPr>
              <a:t>Teemme rohkeampia avauksia linjapapereihin perustuen</a:t>
            </a:r>
          </a:p>
          <a:p>
            <a:r>
              <a:rPr lang="fi-FI" sz="1800">
                <a:latin typeface="Averta" panose="00000500000000000000" pitchFamily="50" charset="0"/>
              </a:rPr>
              <a:t>Korostamme tutkittua tietoa vaikuttamistyömme perustana</a:t>
            </a:r>
          </a:p>
          <a:p>
            <a:r>
              <a:rPr lang="fi-FI" sz="1800">
                <a:latin typeface="Averta" panose="00000500000000000000" pitchFamily="50" charset="0"/>
              </a:rPr>
              <a:t>Edistämme tavoitteitamme myös suoraan työnantajien suuntaan</a:t>
            </a:r>
          </a:p>
          <a:p>
            <a:r>
              <a:rPr lang="fi-FI" sz="1800">
                <a:latin typeface="Averta" panose="00000500000000000000" pitchFamily="50" charset="0"/>
              </a:rPr>
              <a:t>Vahvistamme asiantuntijabrändiämme</a:t>
            </a:r>
          </a:p>
          <a:p>
            <a:endParaRPr lang="fi-FI" sz="1800">
              <a:latin typeface="Averta" panose="00000500000000000000" pitchFamily="50" charset="0"/>
            </a:endParaRPr>
          </a:p>
          <a:p>
            <a:endParaRPr lang="fi-FI" sz="1800">
              <a:latin typeface="Averta" panose="00000500000000000000" pitchFamily="50" charset="0"/>
            </a:endParaRPr>
          </a:p>
          <a:p>
            <a:endParaRPr lang="fi-FI" sz="1800">
              <a:latin typeface="Averta" panose="00000500000000000000" pitchFamily="50" charset="0"/>
            </a:endParaRPr>
          </a:p>
        </p:txBody>
      </p:sp>
      <p:sp>
        <p:nvSpPr>
          <p:cNvPr id="6" name="Title 6">
            <a:extLst>
              <a:ext uri="{FF2B5EF4-FFF2-40B4-BE49-F238E27FC236}">
                <a16:creationId xmlns:a16="http://schemas.microsoft.com/office/drawing/2014/main" id="{0E1E1073-B7AB-53F4-5A29-F0DB71843C2E}"/>
              </a:ext>
            </a:extLst>
          </p:cNvPr>
          <p:cNvSpPr txBox="1">
            <a:spLocks/>
          </p:cNvSpPr>
          <p:nvPr/>
        </p:nvSpPr>
        <p:spPr>
          <a:xfrm>
            <a:off x="791594" y="1311455"/>
            <a:ext cx="4828031" cy="1128575"/>
          </a:xfrm>
          <a:prstGeom prst="rect">
            <a:avLst/>
          </a:prstGeom>
        </p:spPr>
        <p:txBody>
          <a:bodyPr vert="horz" lIns="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i-FI">
                <a:solidFill>
                  <a:schemeClr val="tx1"/>
                </a:solidFill>
                <a:latin typeface="Averta Bold" panose="00000800000000000000" pitchFamily="50" charset="0"/>
              </a:rPr>
              <a:t>Paranamme vaikuttavuuttamme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7F249AD-B36F-0274-C352-FE8B06571E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394507">
            <a:off x="8611323" y="523037"/>
            <a:ext cx="4977355" cy="2705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6661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59A075-DC62-370E-9B2E-10A0B1940F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group of people in a room&#10;&#10;Description automatically generated">
            <a:extLst>
              <a:ext uri="{FF2B5EF4-FFF2-40B4-BE49-F238E27FC236}">
                <a16:creationId xmlns:a16="http://schemas.microsoft.com/office/drawing/2014/main" id="{54179038-4886-51DD-CEBC-74E720E92E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56" t="2676" r="1" b="2179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D95AD14-9BDA-976F-23FB-D3BE7C3271E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61000">
                <a:schemeClr val="tx1">
                  <a:alpha val="0"/>
                </a:schemeClr>
              </a:gs>
              <a:gs pos="13000">
                <a:schemeClr val="bg1">
                  <a:alpha val="8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21" name="Picture 20" descr="Shape&#10;&#10;Description automatically generated with medium confidence">
            <a:extLst>
              <a:ext uri="{FF2B5EF4-FFF2-40B4-BE49-F238E27FC236}">
                <a16:creationId xmlns:a16="http://schemas.microsoft.com/office/drawing/2014/main" id="{B4EEE109-9F6B-C579-E939-918000113DB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943093">
            <a:off x="14297454" y="4086842"/>
            <a:ext cx="5117345" cy="727801"/>
          </a:xfrm>
          <a:prstGeom prst="rect">
            <a:avLst/>
          </a:prstGeom>
        </p:spPr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193C8243-8D1F-870E-04A1-20E520814DDD}"/>
              </a:ext>
            </a:extLst>
          </p:cNvPr>
          <p:cNvSpPr txBox="1">
            <a:spLocks/>
          </p:cNvSpPr>
          <p:nvPr/>
        </p:nvSpPr>
        <p:spPr>
          <a:xfrm>
            <a:off x="6909643" y="2708352"/>
            <a:ext cx="4224527" cy="3351783"/>
          </a:xfrm>
          <a:prstGeom prst="rect">
            <a:avLst/>
          </a:prstGeom>
        </p:spPr>
        <p:txBody>
          <a:bodyPr vert="horz" lIns="0" tIns="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800" dirty="0">
                <a:latin typeface="Averta" panose="00000500000000000000" pitchFamily="50" charset="0"/>
              </a:rPr>
              <a:t>Panostamme jäsenpitoon sekä jäsenhankintaan keskeisissä kohderyhmissä</a:t>
            </a:r>
          </a:p>
          <a:p>
            <a:r>
              <a:rPr lang="fi-FI" sz="1800" dirty="0">
                <a:latin typeface="Averta" panose="00000500000000000000" pitchFamily="50" charset="0"/>
              </a:rPr>
              <a:t>Kehitämme myyntikulttuuria läpi yhteisön, ja panostamme modernin myynnin työkaluihin</a:t>
            </a:r>
          </a:p>
          <a:p>
            <a:r>
              <a:rPr lang="fi-FI" sz="1800" dirty="0">
                <a:latin typeface="Averta" panose="00000500000000000000" pitchFamily="50" charset="0"/>
              </a:rPr>
              <a:t>Kiihdytämme avointa ja rohkeaa kokeilukulttuuria</a:t>
            </a:r>
          </a:p>
          <a:p>
            <a:r>
              <a:rPr lang="fi-FI" sz="1800" dirty="0">
                <a:latin typeface="Averta" panose="00000500000000000000" pitchFamily="50" charset="0"/>
              </a:rPr>
              <a:t>Varmistamme henkilöstömme kyvykkyydet muutoksessa</a:t>
            </a:r>
          </a:p>
        </p:txBody>
      </p:sp>
      <p:sp>
        <p:nvSpPr>
          <p:cNvPr id="5" name="Title 6">
            <a:extLst>
              <a:ext uri="{FF2B5EF4-FFF2-40B4-BE49-F238E27FC236}">
                <a16:creationId xmlns:a16="http://schemas.microsoft.com/office/drawing/2014/main" id="{300A6952-7D96-781D-5D59-5A3D82869DBE}"/>
              </a:ext>
            </a:extLst>
          </p:cNvPr>
          <p:cNvSpPr txBox="1">
            <a:spLocks/>
          </p:cNvSpPr>
          <p:nvPr/>
        </p:nvSpPr>
        <p:spPr>
          <a:xfrm>
            <a:off x="6909643" y="1010513"/>
            <a:ext cx="4828031" cy="1128575"/>
          </a:xfrm>
          <a:prstGeom prst="rect">
            <a:avLst/>
          </a:prstGeom>
        </p:spPr>
        <p:txBody>
          <a:bodyPr vert="horz" lIns="0" tIns="45720" rIns="91440" bIns="45720" rtlCol="0" anchor="ctr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10000"/>
              </a:lnSpc>
            </a:pPr>
            <a:r>
              <a:rPr lang="fi-FI">
                <a:solidFill>
                  <a:schemeClr val="tx1"/>
                </a:solidFill>
                <a:latin typeface="Averta Bold" panose="00000800000000000000" pitchFamily="50" charset="0"/>
              </a:rPr>
              <a:t>Kasvamme vastaamalla ympäröivään muutokseen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032CD0A-39C4-EABA-BC97-C06729858E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41231" y="2881972"/>
            <a:ext cx="3987800" cy="469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9672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C2ECC1-BE87-DE54-760B-C8356B8675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raphic 46">
            <a:extLst>
              <a:ext uri="{FF2B5EF4-FFF2-40B4-BE49-F238E27FC236}">
                <a16:creationId xmlns:a16="http://schemas.microsoft.com/office/drawing/2014/main" id="{C79DEED0-3185-3D60-BB07-F81BA5D35753}"/>
              </a:ext>
            </a:extLst>
          </p:cNvPr>
          <p:cNvSpPr/>
          <p:nvPr/>
        </p:nvSpPr>
        <p:spPr>
          <a:xfrm rot="1792862" flipH="1">
            <a:off x="9195667" y="5545881"/>
            <a:ext cx="4116871" cy="3266728"/>
          </a:xfrm>
          <a:custGeom>
            <a:avLst/>
            <a:gdLst>
              <a:gd name="connsiteX0" fmla="*/ 0 w 2961709"/>
              <a:gd name="connsiteY0" fmla="*/ 2074156 h 2350976"/>
              <a:gd name="connsiteX1" fmla="*/ 693117 w 2961709"/>
              <a:gd name="connsiteY1" fmla="*/ 2350977 h 2350976"/>
              <a:gd name="connsiteX2" fmla="*/ 1579566 w 2961709"/>
              <a:gd name="connsiteY2" fmla="*/ 1578963 h 2350976"/>
              <a:gd name="connsiteX3" fmla="*/ 1419916 w 2961709"/>
              <a:gd name="connsiteY3" fmla="*/ 1294337 h 2350976"/>
              <a:gd name="connsiteX4" fmla="*/ 1326866 w 2961709"/>
              <a:gd name="connsiteY4" fmla="*/ 1391148 h 2350976"/>
              <a:gd name="connsiteX5" fmla="*/ 2135392 w 2961709"/>
              <a:gd name="connsiteY5" fmla="*/ 1837316 h 2350976"/>
              <a:gd name="connsiteX6" fmla="*/ 2961710 w 2961709"/>
              <a:gd name="connsiteY6" fmla="*/ 1067968 h 2350976"/>
              <a:gd name="connsiteX7" fmla="*/ 1858430 w 2961709"/>
              <a:gd name="connsiteY7" fmla="*/ 0 h 2350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61709" h="2350976">
                <a:moveTo>
                  <a:pt x="0" y="2074156"/>
                </a:moveTo>
                <a:cubicBezTo>
                  <a:pt x="0" y="2074156"/>
                  <a:pt x="271633" y="2350977"/>
                  <a:pt x="693117" y="2350977"/>
                </a:cubicBezTo>
                <a:cubicBezTo>
                  <a:pt x="1258553" y="2350977"/>
                  <a:pt x="1579566" y="1944884"/>
                  <a:pt x="1579566" y="1578963"/>
                </a:cubicBezTo>
                <a:cubicBezTo>
                  <a:pt x="1579566" y="1382199"/>
                  <a:pt x="1506210" y="1294337"/>
                  <a:pt x="1419916" y="1294337"/>
                </a:cubicBezTo>
                <a:cubicBezTo>
                  <a:pt x="1358358" y="1294337"/>
                  <a:pt x="1326866" y="1331938"/>
                  <a:pt x="1326866" y="1391148"/>
                </a:cubicBezTo>
                <a:cubicBezTo>
                  <a:pt x="1326866" y="1584770"/>
                  <a:pt x="1738264" y="1837316"/>
                  <a:pt x="2135392" y="1837316"/>
                </a:cubicBezTo>
                <a:cubicBezTo>
                  <a:pt x="2560491" y="1837316"/>
                  <a:pt x="2961710" y="1540886"/>
                  <a:pt x="2961710" y="1067968"/>
                </a:cubicBezTo>
                <a:cubicBezTo>
                  <a:pt x="2961710" y="352213"/>
                  <a:pt x="2278201" y="0"/>
                  <a:pt x="1858430" y="0"/>
                </a:cubicBezTo>
              </a:path>
            </a:pathLst>
          </a:custGeom>
          <a:noFill/>
          <a:ln w="19018" cap="flat">
            <a:solidFill>
              <a:srgbClr val="FF5B69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4" name="Right Arrow 23">
            <a:extLst>
              <a:ext uri="{FF2B5EF4-FFF2-40B4-BE49-F238E27FC236}">
                <a16:creationId xmlns:a16="http://schemas.microsoft.com/office/drawing/2014/main" id="{29BF9CFD-5317-CD4C-CA76-7BD0525D7D15}"/>
              </a:ext>
            </a:extLst>
          </p:cNvPr>
          <p:cNvSpPr/>
          <p:nvPr/>
        </p:nvSpPr>
        <p:spPr>
          <a:xfrm>
            <a:off x="2163425" y="2437532"/>
            <a:ext cx="5999409" cy="1224000"/>
          </a:xfrm>
          <a:prstGeom prst="rightArrow">
            <a:avLst>
              <a:gd name="adj1" fmla="val 99999"/>
              <a:gd name="adj2" fmla="val 26744"/>
            </a:avLst>
          </a:prstGeom>
          <a:solidFill>
            <a:schemeClr val="accent4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rta" panose="00000500000000000000" pitchFamily="50" charset="0"/>
              <a:ea typeface="+mn-ea"/>
              <a:cs typeface="+mn-cs"/>
            </a:endParaRPr>
          </a:p>
        </p:txBody>
      </p:sp>
      <p:sp>
        <p:nvSpPr>
          <p:cNvPr id="21" name="Right Arrow 20">
            <a:extLst>
              <a:ext uri="{FF2B5EF4-FFF2-40B4-BE49-F238E27FC236}">
                <a16:creationId xmlns:a16="http://schemas.microsoft.com/office/drawing/2014/main" id="{0DBDB503-0FC0-5036-7B43-35228C01B35D}"/>
              </a:ext>
            </a:extLst>
          </p:cNvPr>
          <p:cNvSpPr/>
          <p:nvPr/>
        </p:nvSpPr>
        <p:spPr>
          <a:xfrm>
            <a:off x="2163426" y="1020522"/>
            <a:ext cx="5999408" cy="1224000"/>
          </a:xfrm>
          <a:prstGeom prst="rightArrow">
            <a:avLst>
              <a:gd name="adj1" fmla="val 99999"/>
              <a:gd name="adj2" fmla="val 26724"/>
            </a:avLst>
          </a:prstGeom>
          <a:solidFill>
            <a:schemeClr val="accent4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rta" panose="00000500000000000000" pitchFamily="50" charset="0"/>
              <a:ea typeface="+mn-ea"/>
              <a:cs typeface="+mn-cs"/>
            </a:endParaRPr>
          </a:p>
        </p:txBody>
      </p:sp>
      <p:sp>
        <p:nvSpPr>
          <p:cNvPr id="20" name="Right Arrow 19">
            <a:extLst>
              <a:ext uri="{FF2B5EF4-FFF2-40B4-BE49-F238E27FC236}">
                <a16:creationId xmlns:a16="http://schemas.microsoft.com/office/drawing/2014/main" id="{1F1934B4-936F-DA22-41D1-0B14162D5997}"/>
              </a:ext>
            </a:extLst>
          </p:cNvPr>
          <p:cNvSpPr/>
          <p:nvPr/>
        </p:nvSpPr>
        <p:spPr>
          <a:xfrm>
            <a:off x="2159071" y="3855480"/>
            <a:ext cx="5993786" cy="1224000"/>
          </a:xfrm>
          <a:prstGeom prst="rightArrow">
            <a:avLst>
              <a:gd name="adj1" fmla="val 99999"/>
              <a:gd name="adj2" fmla="val 24790"/>
            </a:avLst>
          </a:prstGeom>
          <a:solidFill>
            <a:schemeClr val="accent4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rta" panose="00000500000000000000" pitchFamily="50" charset="0"/>
              <a:ea typeface="+mn-ea"/>
              <a:cs typeface="+mn-cs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FB39EDB-5B14-82AC-1F06-B4EDD78C7F9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235574" y="3910410"/>
            <a:ext cx="5993785" cy="1084134"/>
          </a:xfrm>
        </p:spPr>
        <p:txBody>
          <a:bodyPr/>
          <a:lstStyle/>
          <a:p>
            <a:pPr marL="7937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fi-FI" sz="1200" b="1" noProof="0" dirty="0">
                <a:solidFill>
                  <a:schemeClr val="bg1"/>
                </a:solidFill>
                <a:latin typeface="Averta Bold" panose="00000800000000000000" pitchFamily="50" charset="0"/>
              </a:rPr>
              <a:t>Kasvamme vastaamalla muutokseen</a:t>
            </a:r>
          </a:p>
          <a:p>
            <a:pPr marL="177800" indent="-169863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1"/>
              </a:buClr>
            </a:pPr>
            <a:r>
              <a:rPr lang="fi-FI" sz="1100" kern="1000" dirty="0">
                <a:solidFill>
                  <a:schemeClr val="bg1"/>
                </a:solidFill>
                <a:latin typeface="Averta" panose="00000500000000000000" pitchFamily="50" charset="0"/>
                <a:cs typeface="+mn-cs"/>
              </a:rPr>
              <a:t>Panostamme jäsenpitoon sekä jäsenhankintaan keskeisissä kohderyhmissä</a:t>
            </a:r>
          </a:p>
          <a:p>
            <a:pPr marL="177800" indent="-169863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1"/>
              </a:buClr>
            </a:pPr>
            <a:r>
              <a:rPr lang="fi-FI" sz="1100" kern="1000" dirty="0">
                <a:solidFill>
                  <a:schemeClr val="bg1"/>
                </a:solidFill>
                <a:latin typeface="Averta" panose="00000500000000000000" pitchFamily="50" charset="0"/>
                <a:cs typeface="+mn-cs"/>
              </a:rPr>
              <a:t>Kehitämme myyntikulttuuria läpi yhteisön, ja panostamme modernin myynnin työkaluihin</a:t>
            </a:r>
          </a:p>
          <a:p>
            <a:pPr marL="177800" indent="-169863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1"/>
              </a:buClr>
            </a:pPr>
            <a:r>
              <a:rPr lang="fi-FI" sz="1100" kern="1000" dirty="0">
                <a:solidFill>
                  <a:schemeClr val="bg1"/>
                </a:solidFill>
                <a:latin typeface="Averta" panose="00000500000000000000" pitchFamily="50" charset="0"/>
                <a:cs typeface="+mn-cs"/>
              </a:rPr>
              <a:t>Kiihdytämme avointa ja rohkeaa kokeilukulttuuria</a:t>
            </a:r>
          </a:p>
          <a:p>
            <a:pPr marL="177800" indent="-169863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1"/>
              </a:buClr>
            </a:pPr>
            <a:r>
              <a:rPr lang="fi-FI" sz="1100" kern="1000" dirty="0">
                <a:solidFill>
                  <a:schemeClr val="bg1"/>
                </a:solidFill>
                <a:latin typeface="Averta" panose="00000500000000000000" pitchFamily="50" charset="0"/>
                <a:cs typeface="+mn-cs"/>
              </a:rPr>
              <a:t>Varmistamme henkilöstömme kyvykkyydet muutoksessa</a:t>
            </a:r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468AB962-C383-AC84-213B-E73B70E3F3F0}"/>
              </a:ext>
            </a:extLst>
          </p:cNvPr>
          <p:cNvSpPr txBox="1">
            <a:spLocks/>
          </p:cNvSpPr>
          <p:nvPr/>
        </p:nvSpPr>
        <p:spPr>
          <a:xfrm>
            <a:off x="2242012" y="1072113"/>
            <a:ext cx="5874154" cy="118717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77800" indent="-16986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F7673B"/>
              </a:buClr>
              <a:buFont typeface="Arial" panose="020B0604020202020204" pitchFamily="34" charset="0"/>
              <a:buChar char="•"/>
              <a:tabLst/>
              <a:defRPr sz="1800" b="0" i="0" kern="1000" spc="-40" baseline="0">
                <a:solidFill>
                  <a:srgbClr val="0F3D51"/>
                </a:solidFill>
                <a:latin typeface="+mn-lt"/>
                <a:ea typeface="+mn-ea"/>
                <a:cs typeface="+mn-cs"/>
              </a:defRPr>
            </a:lvl1pPr>
            <a:lvl2pPr marL="312738" indent="-127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F7673B"/>
              </a:buClr>
              <a:buFontTx/>
              <a:buChar char="-"/>
              <a:tabLst/>
              <a:defRPr sz="1600" b="0" i="0" kern="1000" spc="-3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90538" indent="-127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F7673B"/>
              </a:buClr>
              <a:buFontTx/>
              <a:buChar char="-"/>
              <a:tabLst/>
              <a:defRPr sz="1200" b="0" i="0" kern="1000" spc="-3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625475" indent="-1349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7673B"/>
              </a:buClr>
              <a:buFontTx/>
              <a:buChar char="-"/>
              <a:tabLst/>
              <a:defRPr sz="1100" b="0" i="0" kern="1000" spc="-3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2788" indent="-873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Tx/>
              <a:buChar char="-"/>
              <a:tabLst/>
              <a:defRPr sz="1100" b="0" i="0" kern="1000" spc="-30" baseline="0">
                <a:solidFill>
                  <a:schemeClr val="tx2"/>
                </a:solidFill>
                <a:latin typeface="Lab Grotesque" panose="000005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937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F7673B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i-FI" sz="1200" b="1" i="0" u="none" strike="noStrike" kern="10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rta Bold" panose="00000800000000000000" pitchFamily="50" charset="0"/>
                <a:ea typeface="+mn-ea"/>
                <a:cs typeface="+mn-cs"/>
              </a:rPr>
              <a:t>Varmistamme merkityksellisemmän jäsenkokemuksen</a:t>
            </a:r>
          </a:p>
          <a:p>
            <a:pPr marL="177800" marR="0" lvl="0" indent="-1698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100" b="0" i="0" u="none" strike="noStrike" kern="1000" cap="none" spc="-4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rta" panose="00000500000000000000" pitchFamily="50" charset="0"/>
                <a:ea typeface="+mn-ea"/>
                <a:cs typeface="+mn-cs"/>
              </a:rPr>
              <a:t>Kasvatamme aktiivista jäsendialogia ja viestimme segmentoidusti</a:t>
            </a:r>
          </a:p>
          <a:p>
            <a:pPr marL="177800" marR="0" lvl="0" indent="-1698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100" b="0" i="0" u="none" strike="noStrike" kern="1000" cap="none" spc="-4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rta" panose="00000500000000000000" pitchFamily="50" charset="0"/>
                <a:ea typeface="+mn-ea"/>
                <a:cs typeface="+mn-cs"/>
              </a:rPr>
              <a:t>Tarjoamme laadukkaita palveluita ja vastustamattomia etuja oikea-aikaisesti</a:t>
            </a:r>
          </a:p>
          <a:p>
            <a:pPr marL="177800" marR="0" lvl="0" indent="-1698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100" b="0" i="0" u="none" strike="noStrike" kern="1000" cap="none" spc="-4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rta" panose="00000500000000000000" pitchFamily="50" charset="0"/>
                <a:ea typeface="+mn-ea"/>
                <a:cs typeface="+mn-cs"/>
              </a:rPr>
              <a:t>Vahvistamme monikielistä toimintakulttuuria ja palvelutarjontaa</a:t>
            </a:r>
          </a:p>
          <a:p>
            <a:pPr marL="177800" marR="0" lvl="0" indent="-1698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100" b="0" i="0" u="none" strike="noStrike" kern="1000" cap="none" spc="-4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rta" panose="00000500000000000000" pitchFamily="50" charset="0"/>
                <a:ea typeface="+mn-ea"/>
                <a:cs typeface="+mn-cs"/>
              </a:rPr>
              <a:t>Sitoutamme tulevat ekonomit pitkäaikaisesti</a:t>
            </a:r>
          </a:p>
        </p:txBody>
      </p:sp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60006288-5624-C5ED-50A7-BBA6D815CC74}"/>
              </a:ext>
            </a:extLst>
          </p:cNvPr>
          <p:cNvSpPr txBox="1">
            <a:spLocks/>
          </p:cNvSpPr>
          <p:nvPr/>
        </p:nvSpPr>
        <p:spPr>
          <a:xfrm>
            <a:off x="2236673" y="2496785"/>
            <a:ext cx="5772434" cy="116474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77800" indent="-16986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F7673B"/>
              </a:buClr>
              <a:buFont typeface="Arial" panose="020B0604020202020204" pitchFamily="34" charset="0"/>
              <a:buChar char="•"/>
              <a:tabLst/>
              <a:defRPr sz="1800" b="0" i="0" kern="1000" spc="-40" baseline="0">
                <a:solidFill>
                  <a:srgbClr val="0F3D51"/>
                </a:solidFill>
                <a:latin typeface="+mn-lt"/>
                <a:ea typeface="+mn-ea"/>
                <a:cs typeface="+mn-cs"/>
              </a:defRPr>
            </a:lvl1pPr>
            <a:lvl2pPr marL="312738" indent="-127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F7673B"/>
              </a:buClr>
              <a:buFontTx/>
              <a:buChar char="-"/>
              <a:tabLst/>
              <a:defRPr sz="1600" b="0" i="0" kern="1000" spc="-3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90538" indent="-127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F7673B"/>
              </a:buClr>
              <a:buFontTx/>
              <a:buChar char="-"/>
              <a:tabLst/>
              <a:defRPr sz="1200" b="0" i="0" kern="1000" spc="-3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625475" indent="-1349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7673B"/>
              </a:buClr>
              <a:buFontTx/>
              <a:buChar char="-"/>
              <a:tabLst/>
              <a:defRPr sz="1100" b="0" i="0" kern="1000" spc="-3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2788" indent="-873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Tx/>
              <a:buChar char="-"/>
              <a:tabLst/>
              <a:defRPr sz="1100" b="0" i="0" kern="1000" spc="-30" baseline="0">
                <a:solidFill>
                  <a:schemeClr val="tx2"/>
                </a:solidFill>
                <a:latin typeface="Lab Grotesque" panose="000005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937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F7673B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i-FI" sz="1200" b="1" i="0" u="none" strike="noStrike" kern="1000" cap="none" spc="-4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rta Bold" panose="00000800000000000000" pitchFamily="50" charset="0"/>
                <a:ea typeface="+mn-ea"/>
                <a:cs typeface="+mn-cs"/>
              </a:rPr>
              <a:t>Parannamme vaikuttavuuttamme</a:t>
            </a:r>
          </a:p>
          <a:p>
            <a:pPr marL="177800" marR="0" lvl="0" indent="-1698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100" b="0" i="0" u="none" strike="noStrike" kern="1000" cap="none" spc="-4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rta" panose="00000500000000000000" pitchFamily="50" charset="0"/>
                <a:ea typeface="+mn-ea"/>
                <a:cs typeface="+mn-cs"/>
              </a:rPr>
              <a:t>Teemme rohkeampia avauksia linjapapereihin perustuen</a:t>
            </a:r>
          </a:p>
          <a:p>
            <a:pPr marL="177800" marR="0" lvl="0" indent="-1698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100" b="0" i="0" u="none" strike="noStrike" kern="1000" cap="none" spc="-4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rta" panose="00000500000000000000" pitchFamily="50" charset="0"/>
                <a:ea typeface="+mn-ea"/>
                <a:cs typeface="+mn-cs"/>
              </a:rPr>
              <a:t>Korostamme tutkittua tietoa vaikuttamistyömme perustana</a:t>
            </a:r>
          </a:p>
          <a:p>
            <a:pPr marL="177800" marR="0" lvl="0" indent="-1698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100" b="0" i="0" u="none" strike="noStrike" kern="1000" cap="none" spc="-4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rta" panose="00000500000000000000" pitchFamily="50" charset="0"/>
                <a:ea typeface="+mn-ea"/>
                <a:cs typeface="+mn-cs"/>
              </a:rPr>
              <a:t>Edistämme tavoitteitamme myös suoraan työnantajien suuntaan</a:t>
            </a:r>
          </a:p>
          <a:p>
            <a:pPr marL="177800" marR="0" lvl="0" indent="-1698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100" b="0" i="0" u="none" strike="noStrike" kern="1000" cap="none" spc="-4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rta" panose="00000500000000000000" pitchFamily="50" charset="0"/>
                <a:ea typeface="+mn-ea"/>
                <a:cs typeface="+mn-cs"/>
              </a:rPr>
              <a:t>Vahvistamme asiantuntijabrändiämme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8652664-7D31-C156-4D29-C6FF78CE0E4D}"/>
              </a:ext>
            </a:extLst>
          </p:cNvPr>
          <p:cNvGrpSpPr/>
          <p:nvPr/>
        </p:nvGrpSpPr>
        <p:grpSpPr>
          <a:xfrm>
            <a:off x="392920" y="1365013"/>
            <a:ext cx="1540127" cy="730474"/>
            <a:chOff x="130486" y="1673"/>
            <a:chExt cx="1895185" cy="1137111"/>
          </a:xfrm>
          <a:solidFill>
            <a:schemeClr val="accent3"/>
          </a:solidFill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6026C926-A415-6743-959C-4EA2FFB9F1EA}"/>
                </a:ext>
              </a:extLst>
            </p:cNvPr>
            <p:cNvSpPr/>
            <p:nvPr/>
          </p:nvSpPr>
          <p:spPr>
            <a:xfrm>
              <a:off x="130486" y="1673"/>
              <a:ext cx="1895185" cy="1137111"/>
            </a:xfrm>
            <a:prstGeom prst="rect">
              <a:avLst/>
            </a:prstGeom>
            <a:grpFill/>
            <a:ln>
              <a:solidFill>
                <a:schemeClr val="accent3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rta" panose="00000500000000000000" pitchFamily="50" charset="0"/>
                <a:ea typeface="+mn-ea"/>
                <a:cs typeface="+mn-cs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D9DD5FA-0E75-F978-352B-C3465E98D92C}"/>
                </a:ext>
              </a:extLst>
            </p:cNvPr>
            <p:cNvSpPr txBox="1"/>
            <p:nvPr/>
          </p:nvSpPr>
          <p:spPr>
            <a:xfrm>
              <a:off x="130486" y="1673"/>
              <a:ext cx="1895185" cy="1137111"/>
            </a:xfrm>
            <a:prstGeom prst="rect">
              <a:avLst/>
            </a:prstGeom>
            <a:grpFill/>
            <a:ln>
              <a:solidFill>
                <a:schemeClr val="accent3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1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rta Bold" panose="00000500000000000000" pitchFamily="50" charset="0"/>
                  <a:ea typeface="+mn-ea"/>
                  <a:cs typeface="+mn-cs"/>
                </a:rPr>
                <a:t>mahdollistamalla </a:t>
              </a:r>
              <a:r>
                <a:rPr kumimoji="0" lang="fi-FI" sz="11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rta" panose="00000500000000000000" pitchFamily="50" charset="0"/>
                  <a:ea typeface="+mn-ea"/>
                  <a:cs typeface="+mn-cs"/>
                </a:rPr>
                <a:t>ammatillista menestystä</a:t>
              </a: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A80AD990-2C78-98EA-5ED8-2759C23CF138}"/>
              </a:ext>
            </a:extLst>
          </p:cNvPr>
          <p:cNvSpPr txBox="1"/>
          <p:nvPr/>
        </p:nvSpPr>
        <p:spPr>
          <a:xfrm>
            <a:off x="565570" y="569980"/>
            <a:ext cx="119350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verta Bold" panose="00000800000000000000" pitchFamily="50" charset="0"/>
                <a:ea typeface="+mn-ea"/>
                <a:cs typeface="+mn-cs"/>
              </a:rPr>
              <a:t>Missio</a:t>
            </a:r>
            <a:endParaRPr kumimoji="0" lang="fi-FI" sz="1100" b="1" i="0" u="none" strike="noStrike" kern="1200" cap="none" spc="0" normalizeH="0" baseline="0" noProof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Averta Bold" panose="00000800000000000000" pitchFamily="50" charset="0"/>
              <a:ea typeface="+mn-ea"/>
              <a:cs typeface="+mn-cs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C19F2187-1256-EAF7-F440-7B64CBD8DDFB}"/>
              </a:ext>
            </a:extLst>
          </p:cNvPr>
          <p:cNvGrpSpPr/>
          <p:nvPr/>
        </p:nvGrpSpPr>
        <p:grpSpPr>
          <a:xfrm>
            <a:off x="392258" y="2716639"/>
            <a:ext cx="1540127" cy="730475"/>
            <a:chOff x="130486" y="1673"/>
            <a:chExt cx="1895185" cy="1137111"/>
          </a:xfrm>
          <a:solidFill>
            <a:schemeClr val="accent3"/>
          </a:solidFill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D573ABB5-5B56-1A8C-ECDE-1621BEF1E0D4}"/>
                </a:ext>
              </a:extLst>
            </p:cNvPr>
            <p:cNvSpPr/>
            <p:nvPr/>
          </p:nvSpPr>
          <p:spPr>
            <a:xfrm>
              <a:off x="130486" y="1673"/>
              <a:ext cx="1895185" cy="1137111"/>
            </a:xfrm>
            <a:prstGeom prst="rect">
              <a:avLst/>
            </a:prstGeom>
            <a:grpFill/>
            <a:ln>
              <a:solidFill>
                <a:schemeClr val="accent3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rta" panose="00000500000000000000" pitchFamily="50" charset="0"/>
                <a:ea typeface="+mn-ea"/>
                <a:cs typeface="+mn-cs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AB02ACB8-58E8-DFBD-73CB-61D4FE7CB102}"/>
                </a:ext>
              </a:extLst>
            </p:cNvPr>
            <p:cNvSpPr txBox="1"/>
            <p:nvPr/>
          </p:nvSpPr>
          <p:spPr>
            <a:xfrm>
              <a:off x="130486" y="1673"/>
              <a:ext cx="1895185" cy="1137111"/>
            </a:xfrm>
            <a:prstGeom prst="rect">
              <a:avLst/>
            </a:prstGeom>
            <a:grpFill/>
            <a:ln>
              <a:solidFill>
                <a:schemeClr val="accent3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1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rta" panose="00000500000000000000" pitchFamily="50" charset="0"/>
                  <a:ea typeface="+mn-ea"/>
                  <a:cs typeface="+mn-cs"/>
                </a:rPr>
                <a:t>sekä </a:t>
              </a:r>
              <a:r>
                <a:rPr kumimoji="0" lang="fi-FI" sz="11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rta Bold" panose="00000500000000000000" pitchFamily="50" charset="0"/>
                  <a:ea typeface="+mn-ea"/>
                  <a:cs typeface="+mn-cs"/>
                </a:rPr>
                <a:t>vaikuttamalla</a:t>
              </a:r>
              <a:r>
                <a:rPr kumimoji="0" lang="fi-FI" sz="11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rta" panose="00000500000000000000" pitchFamily="50" charset="0"/>
                  <a:ea typeface="+mn-ea"/>
                  <a:cs typeface="+mn-cs"/>
                </a:rPr>
                <a:t> heidän asemansa vahvistamiseen</a:t>
              </a:r>
              <a:endParaRPr kumimoji="0" lang="fi-FI" sz="1100" b="0" i="0" u="none" strike="sng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rta" panose="00000500000000000000" pitchFamily="50" charset="0"/>
                <a:ea typeface="+mn-ea"/>
                <a:cs typeface="+mn-cs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C74B053A-72D4-04C3-640B-31863B0F00DB}"/>
              </a:ext>
            </a:extLst>
          </p:cNvPr>
          <p:cNvGrpSpPr/>
          <p:nvPr/>
        </p:nvGrpSpPr>
        <p:grpSpPr>
          <a:xfrm>
            <a:off x="392258" y="4109284"/>
            <a:ext cx="1540127" cy="730475"/>
            <a:chOff x="130486" y="1673"/>
            <a:chExt cx="1895185" cy="1137111"/>
          </a:xfrm>
          <a:solidFill>
            <a:schemeClr val="accent3"/>
          </a:solidFill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0AC61FF8-1ABD-AE22-2AFE-1433E2968C10}"/>
                </a:ext>
              </a:extLst>
            </p:cNvPr>
            <p:cNvSpPr/>
            <p:nvPr/>
          </p:nvSpPr>
          <p:spPr>
            <a:xfrm>
              <a:off x="130486" y="1673"/>
              <a:ext cx="1895185" cy="1137111"/>
            </a:xfrm>
            <a:prstGeom prst="rect">
              <a:avLst/>
            </a:prstGeom>
            <a:grpFill/>
            <a:ln>
              <a:solidFill>
                <a:schemeClr val="accent3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rta" panose="00000500000000000000" pitchFamily="50" charset="0"/>
                <a:ea typeface="+mn-ea"/>
                <a:cs typeface="+mn-cs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ED61456E-47F5-E82A-9467-0219C9A20E55}"/>
                </a:ext>
              </a:extLst>
            </p:cNvPr>
            <p:cNvSpPr txBox="1"/>
            <p:nvPr/>
          </p:nvSpPr>
          <p:spPr>
            <a:xfrm>
              <a:off x="130486" y="1673"/>
              <a:ext cx="1895185" cy="1137111"/>
            </a:xfrm>
            <a:prstGeom prst="rect">
              <a:avLst/>
            </a:prstGeom>
            <a:grpFill/>
            <a:ln>
              <a:solidFill>
                <a:schemeClr val="accent3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1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rta Bold" panose="00000500000000000000" pitchFamily="50" charset="0"/>
                  <a:ea typeface="+mn-ea"/>
                  <a:cs typeface="+mn-cs"/>
                </a:rPr>
                <a:t>muuttuvassa </a:t>
              </a:r>
              <a:r>
                <a:rPr kumimoji="0" lang="fi-FI" sz="11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rta" panose="00000500000000000000" pitchFamily="50" charset="0"/>
                  <a:ea typeface="+mn-ea"/>
                  <a:cs typeface="+mn-cs"/>
                </a:rPr>
                <a:t>yhteiskunnassa.</a:t>
              </a: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FCF3B090-B571-C769-A476-A9DE700E908D}"/>
              </a:ext>
            </a:extLst>
          </p:cNvPr>
          <p:cNvSpPr txBox="1"/>
          <p:nvPr/>
        </p:nvSpPr>
        <p:spPr>
          <a:xfrm>
            <a:off x="10327179" y="569980"/>
            <a:ext cx="134137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Averta Bold" panose="00000800000000000000" pitchFamily="50" charset="0"/>
                <a:ea typeface="+mn-ea"/>
                <a:cs typeface="+mn-cs"/>
              </a:rPr>
              <a:t>Visio 2035</a:t>
            </a:r>
            <a:endParaRPr kumimoji="0" lang="fi-FI" sz="1100" b="1" i="0" u="none" strike="noStrike" kern="1200" cap="none" spc="0" normalizeH="0" baseline="0" noProof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Averta Bold" panose="00000800000000000000" pitchFamily="50" charset="0"/>
              <a:ea typeface="+mn-ea"/>
              <a:cs typeface="+mn-cs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855C1D56-F964-DA0C-2A5C-44A56E6FCF83}"/>
              </a:ext>
            </a:extLst>
          </p:cNvPr>
          <p:cNvGrpSpPr/>
          <p:nvPr/>
        </p:nvGrpSpPr>
        <p:grpSpPr>
          <a:xfrm>
            <a:off x="10193675" y="1316322"/>
            <a:ext cx="1599963" cy="730476"/>
            <a:chOff x="130486" y="1673"/>
            <a:chExt cx="1895185" cy="1137111"/>
          </a:xfrm>
          <a:solidFill>
            <a:schemeClr val="accent2"/>
          </a:solidFill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9F8F8F57-F147-0051-07FC-108C3B154A6F}"/>
                </a:ext>
              </a:extLst>
            </p:cNvPr>
            <p:cNvSpPr/>
            <p:nvPr/>
          </p:nvSpPr>
          <p:spPr>
            <a:xfrm>
              <a:off x="130486" y="1673"/>
              <a:ext cx="1895185" cy="11371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rta" panose="00000500000000000000" pitchFamily="50" charset="0"/>
                <a:ea typeface="+mn-ea"/>
                <a:cs typeface="+mn-cs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1F72AA68-547F-9E44-D789-92AEFA4265CC}"/>
                </a:ext>
              </a:extLst>
            </p:cNvPr>
            <p:cNvSpPr txBox="1"/>
            <p:nvPr/>
          </p:nvSpPr>
          <p:spPr>
            <a:xfrm>
              <a:off x="130486" y="1673"/>
              <a:ext cx="1895185" cy="1137111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1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rta Bold" panose="00000500000000000000" pitchFamily="50" charset="0"/>
                  <a:ea typeface="+mn-ea"/>
                  <a:cs typeface="+mn-cs"/>
                </a:rPr>
                <a:t>itsestään selvä </a:t>
              </a:r>
              <a:br>
                <a:rPr kumimoji="0" lang="fi-FI" sz="11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rta Bold" panose="00000500000000000000" pitchFamily="50" charset="0"/>
                  <a:ea typeface="+mn-ea"/>
                  <a:cs typeface="+mn-cs"/>
                </a:rPr>
              </a:br>
              <a:r>
                <a:rPr kumimoji="0" lang="fi-FI" sz="11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rta" panose="00000500000000000000" pitchFamily="50" charset="0"/>
                  <a:ea typeface="+mn-ea"/>
                  <a:cs typeface="+mn-cs"/>
                </a:rPr>
                <a:t>valinta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C253F949-E583-CC7D-907F-6BE1962AF10F}"/>
              </a:ext>
            </a:extLst>
          </p:cNvPr>
          <p:cNvGrpSpPr/>
          <p:nvPr/>
        </p:nvGrpSpPr>
        <p:grpSpPr>
          <a:xfrm>
            <a:off x="10195779" y="2686377"/>
            <a:ext cx="1599963" cy="730475"/>
            <a:chOff x="130486" y="1673"/>
            <a:chExt cx="1895185" cy="1137111"/>
          </a:xfrm>
          <a:solidFill>
            <a:schemeClr val="accent2"/>
          </a:solidFill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4A9937AC-E0F6-EE86-4E16-637293A8A781}"/>
                </a:ext>
              </a:extLst>
            </p:cNvPr>
            <p:cNvSpPr/>
            <p:nvPr/>
          </p:nvSpPr>
          <p:spPr>
            <a:xfrm>
              <a:off x="130486" y="1673"/>
              <a:ext cx="1895185" cy="11371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rta" panose="00000500000000000000" pitchFamily="50" charset="0"/>
                <a:ea typeface="+mn-ea"/>
                <a:cs typeface="+mn-cs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177A281D-D1B2-F63E-39E2-286F763B59A7}"/>
                </a:ext>
              </a:extLst>
            </p:cNvPr>
            <p:cNvSpPr txBox="1"/>
            <p:nvPr/>
          </p:nvSpPr>
          <p:spPr>
            <a:xfrm>
              <a:off x="130486" y="1673"/>
              <a:ext cx="1895185" cy="1137111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1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rta" panose="00000500000000000000" pitchFamily="50" charset="0"/>
                  <a:ea typeface="+mn-ea"/>
                  <a:cs typeface="+mn-cs"/>
                </a:rPr>
                <a:t>sekä </a:t>
              </a:r>
              <a:r>
                <a:rPr kumimoji="0" lang="fi-FI" sz="11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rta Bold" panose="00000500000000000000" pitchFamily="50" charset="0"/>
                  <a:ea typeface="+mn-ea"/>
                  <a:cs typeface="+mn-cs"/>
                </a:rPr>
                <a:t>kokoamme suurempi </a:t>
              </a:r>
              <a:r>
                <a:rPr kumimoji="0" lang="fi-FI" sz="11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rta" panose="00000500000000000000" pitchFamily="50" charset="0"/>
                  <a:ea typeface="+mn-ea"/>
                  <a:cs typeface="+mn-cs"/>
                </a:rPr>
                <a:t>vaikuttaja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099D640C-8513-D28A-CB3C-2011690C0DF7}"/>
              </a:ext>
            </a:extLst>
          </p:cNvPr>
          <p:cNvGrpSpPr/>
          <p:nvPr/>
        </p:nvGrpSpPr>
        <p:grpSpPr>
          <a:xfrm>
            <a:off x="10195780" y="4104339"/>
            <a:ext cx="1599963" cy="730471"/>
            <a:chOff x="130486" y="1673"/>
            <a:chExt cx="1895185" cy="1137111"/>
          </a:xfrm>
          <a:solidFill>
            <a:schemeClr val="accent2"/>
          </a:solidFill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507C538E-854F-D678-7757-DB361CF8CAC9}"/>
                </a:ext>
              </a:extLst>
            </p:cNvPr>
            <p:cNvSpPr/>
            <p:nvPr/>
          </p:nvSpPr>
          <p:spPr>
            <a:xfrm>
              <a:off x="130486" y="1673"/>
              <a:ext cx="1895185" cy="11371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rta" panose="00000500000000000000" pitchFamily="50" charset="0"/>
                <a:ea typeface="+mn-ea"/>
                <a:cs typeface="+mn-cs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19057E6C-C175-E0A3-9707-0D791464CD5C}"/>
                </a:ext>
              </a:extLst>
            </p:cNvPr>
            <p:cNvSpPr txBox="1"/>
            <p:nvPr/>
          </p:nvSpPr>
          <p:spPr>
            <a:xfrm>
              <a:off x="130486" y="1673"/>
              <a:ext cx="1895185" cy="1137111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1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rta Bold" panose="00000500000000000000" pitchFamily="50" charset="0"/>
                  <a:ea typeface="+mn-ea"/>
                  <a:cs typeface="+mn-cs"/>
                </a:rPr>
                <a:t>kestävän</a:t>
              </a:r>
              <a:r>
                <a:rPr kumimoji="0" lang="fi-FI" sz="11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rta" panose="00000500000000000000" pitchFamily="50" charset="0"/>
                  <a:ea typeface="+mn-ea"/>
                  <a:cs typeface="+mn-cs"/>
                </a:rPr>
                <a:t> talouden </a:t>
              </a:r>
              <a:br>
                <a:rPr kumimoji="0" lang="fi-FI" sz="11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rta" panose="00000500000000000000" pitchFamily="50" charset="0"/>
                  <a:ea typeface="+mn-ea"/>
                  <a:cs typeface="+mn-cs"/>
                </a:rPr>
              </a:br>
              <a:r>
                <a:rPr kumimoji="0" lang="fi-FI" sz="11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rta" panose="00000500000000000000" pitchFamily="50" charset="0"/>
                  <a:ea typeface="+mn-ea"/>
                  <a:cs typeface="+mn-cs"/>
                </a:rPr>
                <a:t>ja </a:t>
              </a:r>
              <a:r>
                <a:rPr kumimoji="0" lang="fi-FI" sz="11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rta Bold" panose="00000500000000000000" pitchFamily="50" charset="0"/>
                  <a:ea typeface="+mn-ea"/>
                  <a:cs typeface="+mn-cs"/>
                </a:rPr>
                <a:t>hyvinvoivien</a:t>
              </a:r>
              <a:r>
                <a:rPr kumimoji="0" lang="fi-FI" sz="11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rta" panose="00000500000000000000" pitchFamily="50" charset="0"/>
                  <a:ea typeface="+mn-ea"/>
                  <a:cs typeface="+mn-cs"/>
                </a:rPr>
                <a:t> ekonomien eduksi.</a:t>
              </a:r>
            </a:p>
          </p:txBody>
        </p:sp>
      </p:grpSp>
      <p:sp>
        <p:nvSpPr>
          <p:cNvPr id="73" name="TextBox 72">
            <a:extLst>
              <a:ext uri="{FF2B5EF4-FFF2-40B4-BE49-F238E27FC236}">
                <a16:creationId xmlns:a16="http://schemas.microsoft.com/office/drawing/2014/main" id="{721EDAA1-3FA2-3230-4E64-B0CB08D10E4E}"/>
              </a:ext>
            </a:extLst>
          </p:cNvPr>
          <p:cNvSpPr txBox="1"/>
          <p:nvPr/>
        </p:nvSpPr>
        <p:spPr>
          <a:xfrm>
            <a:off x="3219278" y="573949"/>
            <a:ext cx="325768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Averta Bold" panose="00000800000000000000" pitchFamily="50" charset="0"/>
                <a:ea typeface="+mn-ea"/>
                <a:cs typeface="+mn-cs"/>
              </a:rPr>
              <a:t>Strategiset painopisteet</a:t>
            </a:r>
            <a:endParaRPr kumimoji="0" lang="fi-FI" sz="1100" b="1" i="0" u="none" strike="noStrike" kern="1200" cap="none" spc="0" normalizeH="0" baseline="0" noProof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Averta Bold" panose="00000800000000000000" pitchFamily="50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3A06F61-B04A-0C54-F59E-5D0AC696578C}"/>
              </a:ext>
            </a:extLst>
          </p:cNvPr>
          <p:cNvSpPr txBox="1"/>
          <p:nvPr/>
        </p:nvSpPr>
        <p:spPr>
          <a:xfrm>
            <a:off x="8381684" y="573949"/>
            <a:ext cx="157318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rta Bold" panose="00000800000000000000" pitchFamily="50" charset="0"/>
                <a:ea typeface="+mn-ea"/>
                <a:cs typeface="+mn-cs"/>
              </a:rPr>
              <a:t>Tahtotila 2028</a:t>
            </a:r>
            <a:endParaRPr kumimoji="0" lang="fi-FI" sz="11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rta Bold" panose="00000800000000000000" pitchFamily="50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6D04FB0-D99D-3059-0269-15876A7F1F83}"/>
              </a:ext>
            </a:extLst>
          </p:cNvPr>
          <p:cNvSpPr txBox="1"/>
          <p:nvPr/>
        </p:nvSpPr>
        <p:spPr>
          <a:xfrm>
            <a:off x="296583" y="955695"/>
            <a:ext cx="1731475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5B69"/>
              </a:buClr>
              <a:buSzPct val="95000"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noProof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verta" panose="00000500000000000000" pitchFamily="50" charset="0"/>
                <a:ea typeface="+mn-ea"/>
                <a:cs typeface="+mn-cs"/>
              </a:rPr>
              <a:t>Tuotamme </a:t>
            </a:r>
            <a:br>
              <a:rPr kumimoji="0" lang="fi-FI" sz="1100" b="0" i="0" u="none" strike="noStrike" kern="1200" cap="none" spc="0" normalizeH="0" baseline="0" noProof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verta" panose="00000500000000000000" pitchFamily="50" charset="0"/>
                <a:ea typeface="+mn-ea"/>
                <a:cs typeface="+mn-cs"/>
              </a:rPr>
            </a:br>
            <a:r>
              <a:rPr kumimoji="0" lang="fi-FI" sz="1100" b="0" i="0" u="none" strike="noStrike" kern="1200" cap="none" spc="0" normalizeH="0" baseline="0" noProof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verta" panose="00000500000000000000" pitchFamily="50" charset="0"/>
                <a:ea typeface="+mn-ea"/>
                <a:cs typeface="+mn-cs"/>
              </a:rPr>
              <a:t>jäsenillemme arvoa</a:t>
            </a:r>
            <a:endParaRPr kumimoji="0" lang="fi-FI" sz="1100" b="0" i="0" u="none" strike="noStrike" kern="800" cap="none" spc="-30" normalizeH="0" baseline="0" noProof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Averta" panose="00000500000000000000" pitchFamily="50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4A46FD-E192-8F32-BC13-82C98CE97163}"/>
              </a:ext>
            </a:extLst>
          </p:cNvPr>
          <p:cNvSpPr txBox="1"/>
          <p:nvPr/>
        </p:nvSpPr>
        <p:spPr>
          <a:xfrm>
            <a:off x="10142320" y="969821"/>
            <a:ext cx="1692668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5B69"/>
              </a:buClr>
              <a:buSzPct val="95000"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noProof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Averta" panose="00000500000000000000" pitchFamily="50" charset="0"/>
                <a:ea typeface="+mn-ea"/>
                <a:cs typeface="+mn-cs"/>
              </a:rPr>
              <a:t>Olemme</a:t>
            </a:r>
            <a:endParaRPr kumimoji="0" lang="fi-FI" sz="1200" b="0" i="0" u="none" strike="noStrike" kern="800" cap="none" spc="-30" normalizeH="0" baseline="0" noProof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Averta" panose="00000500000000000000" pitchFamily="50" charset="0"/>
              <a:ea typeface="+mn-ea"/>
              <a:cs typeface="+mn-cs"/>
            </a:endParaRP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07BC421E-5B31-6E38-7657-07D8B40E583B}"/>
              </a:ext>
            </a:extLst>
          </p:cNvPr>
          <p:cNvSpPr txBox="1">
            <a:spLocks/>
          </p:cNvSpPr>
          <p:nvPr/>
        </p:nvSpPr>
        <p:spPr>
          <a:xfrm>
            <a:off x="8472615" y="3979102"/>
            <a:ext cx="1460967" cy="84901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177800" indent="-16986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F7673B"/>
              </a:buClr>
              <a:buFont typeface="Arial" panose="020B0604020202020204" pitchFamily="34" charset="0"/>
              <a:buChar char="•"/>
              <a:tabLst/>
              <a:defRPr sz="1800" b="0" i="0" kern="1000" spc="-40" baseline="0">
                <a:solidFill>
                  <a:srgbClr val="0F3D51"/>
                </a:solidFill>
                <a:latin typeface="+mn-lt"/>
                <a:ea typeface="+mn-ea"/>
                <a:cs typeface="+mn-cs"/>
              </a:defRPr>
            </a:lvl1pPr>
            <a:lvl2pPr marL="312738" indent="-127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F7673B"/>
              </a:buClr>
              <a:buFontTx/>
              <a:buChar char="-"/>
              <a:tabLst/>
              <a:defRPr sz="1600" b="0" i="0" kern="1000" spc="-3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90538" indent="-127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F7673B"/>
              </a:buClr>
              <a:buFontTx/>
              <a:buChar char="-"/>
              <a:tabLst/>
              <a:defRPr sz="1200" b="0" i="0" kern="1000" spc="-3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625475" indent="-1349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7673B"/>
              </a:buClr>
              <a:buFontTx/>
              <a:buChar char="-"/>
              <a:tabLst/>
              <a:defRPr sz="1100" b="0" i="0" kern="1000" spc="-3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2788" indent="-873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Tx/>
              <a:buChar char="-"/>
              <a:tabLst/>
              <a:defRPr sz="1100" b="0" i="0" kern="1000" spc="-30" baseline="0">
                <a:solidFill>
                  <a:schemeClr val="tx2"/>
                </a:solidFill>
                <a:latin typeface="Lab Grotesque" panose="000005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ts val="0"/>
              </a:spcBef>
              <a:buClrTx/>
              <a:buNone/>
              <a:defRPr/>
            </a:pPr>
            <a:r>
              <a:rPr lang="fi-FI" sz="1100" kern="1200" spc="0" dirty="0">
                <a:solidFill>
                  <a:schemeClr val="tx1"/>
                </a:solidFill>
                <a:latin typeface="Aptos" panose="02110004020202020204"/>
              </a:rPr>
              <a:t>Järjestäytymisaste on käännetty kasvuun vastaamalla paremmin tulevaisuuden ekonomien tarpeisiin.</a:t>
            </a:r>
            <a:r>
              <a:rPr lang="fi-FI" sz="1100" kern="1200" spc="0" dirty="0">
                <a:solidFill>
                  <a:prstClr val="black"/>
                </a:solidFill>
                <a:latin typeface="Aptos" panose="02110004020202020204"/>
              </a:rPr>
              <a:t>.</a:t>
            </a: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A6170404-EB89-3CAD-D817-3649093EF0B8}"/>
              </a:ext>
            </a:extLst>
          </p:cNvPr>
          <p:cNvSpPr txBox="1">
            <a:spLocks/>
          </p:cNvSpPr>
          <p:nvPr/>
        </p:nvSpPr>
        <p:spPr>
          <a:xfrm>
            <a:off x="8356301" y="2366986"/>
            <a:ext cx="1639209" cy="136027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177800" indent="-16986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F7673B"/>
              </a:buClr>
              <a:buFont typeface="Arial" panose="020B0604020202020204" pitchFamily="34" charset="0"/>
              <a:buChar char="•"/>
              <a:tabLst/>
              <a:defRPr sz="1800" b="0" i="0" kern="1000" spc="-40" baseline="0">
                <a:solidFill>
                  <a:srgbClr val="0F3D51"/>
                </a:solidFill>
                <a:latin typeface="+mn-lt"/>
                <a:ea typeface="+mn-ea"/>
                <a:cs typeface="+mn-cs"/>
              </a:defRPr>
            </a:lvl1pPr>
            <a:lvl2pPr marL="312738" indent="-127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F7673B"/>
              </a:buClr>
              <a:buFontTx/>
              <a:buChar char="-"/>
              <a:tabLst/>
              <a:defRPr sz="1600" b="0" i="0" kern="1000" spc="-3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90538" indent="-127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F7673B"/>
              </a:buClr>
              <a:buFontTx/>
              <a:buChar char="-"/>
              <a:tabLst/>
              <a:defRPr sz="1200" b="0" i="0" kern="1000" spc="-3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625475" indent="-1349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7673B"/>
              </a:buClr>
              <a:buFontTx/>
              <a:buChar char="-"/>
              <a:tabLst/>
              <a:defRPr sz="1100" b="0" i="0" kern="1000" spc="-3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2788" indent="-873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Tx/>
              <a:buChar char="-"/>
              <a:tabLst/>
              <a:defRPr sz="1100" b="0" i="0" kern="1000" spc="-30" baseline="0">
                <a:solidFill>
                  <a:schemeClr val="tx2"/>
                </a:solidFill>
                <a:latin typeface="Lab Grotesque" panose="000005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ts val="0"/>
              </a:spcBef>
              <a:buClrTx/>
              <a:buNone/>
              <a:defRPr/>
            </a:pPr>
            <a:r>
              <a:rPr lang="fi-FI" sz="1100" kern="1200" spc="0" dirty="0">
                <a:solidFill>
                  <a:schemeClr val="tx1"/>
                </a:solidFill>
                <a:latin typeface="Aptos" panose="02110004020202020204"/>
              </a:rPr>
              <a:t>Edunvalvontatietoisuus ja -myönteisyys ovat kasvaneet puhuttelevalla ja nykyaikaisella vaikuttajamielikuvalla.</a:t>
            </a:r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33193A48-008E-3675-3CC0-A8AFF1C318E7}"/>
              </a:ext>
            </a:extLst>
          </p:cNvPr>
          <p:cNvSpPr txBox="1">
            <a:spLocks/>
          </p:cNvSpPr>
          <p:nvPr/>
        </p:nvSpPr>
        <p:spPr>
          <a:xfrm>
            <a:off x="8428148" y="1080958"/>
            <a:ext cx="1455647" cy="117833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177800" indent="-16986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F7673B"/>
              </a:buClr>
              <a:buFont typeface="Arial" panose="020B0604020202020204" pitchFamily="34" charset="0"/>
              <a:buChar char="•"/>
              <a:tabLst/>
              <a:defRPr sz="1800" b="0" i="0" kern="1000" spc="-40" baseline="0">
                <a:solidFill>
                  <a:srgbClr val="0F3D51"/>
                </a:solidFill>
                <a:latin typeface="+mn-lt"/>
                <a:ea typeface="+mn-ea"/>
                <a:cs typeface="+mn-cs"/>
              </a:defRPr>
            </a:lvl1pPr>
            <a:lvl2pPr marL="312738" indent="-127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F7673B"/>
              </a:buClr>
              <a:buFontTx/>
              <a:buChar char="-"/>
              <a:tabLst/>
              <a:defRPr sz="1600" b="0" i="0" kern="1000" spc="-3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90538" indent="-127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F7673B"/>
              </a:buClr>
              <a:buFontTx/>
              <a:buChar char="-"/>
              <a:tabLst/>
              <a:defRPr sz="1200" b="0" i="0" kern="1000" spc="-3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625475" indent="-1349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7673B"/>
              </a:buClr>
              <a:buFontTx/>
              <a:buChar char="-"/>
              <a:tabLst/>
              <a:defRPr sz="1100" b="0" i="0" kern="1000" spc="-3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2788" indent="-873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Tx/>
              <a:buChar char="-"/>
              <a:tabLst/>
              <a:defRPr sz="1100" b="0" i="0" kern="1000" spc="-30" baseline="0">
                <a:solidFill>
                  <a:schemeClr val="tx2"/>
                </a:solidFill>
                <a:latin typeface="Lab Grotesque" panose="000005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ts val="0"/>
              </a:spcBef>
              <a:buClrTx/>
              <a:buNone/>
              <a:defRPr/>
            </a:pPr>
            <a:r>
              <a:rPr lang="fi-FI" sz="1100" kern="1200" spc="0" dirty="0">
                <a:solidFill>
                  <a:schemeClr val="tx1"/>
                </a:solidFill>
                <a:latin typeface="Aptos" panose="02110004020202020204"/>
              </a:rPr>
              <a:t>Jäsenyyden arvo on selkeä ja jäsenkokemus yksilöidympi.</a:t>
            </a:r>
          </a:p>
        </p:txBody>
      </p:sp>
      <p:grpSp>
        <p:nvGrpSpPr>
          <p:cNvPr id="26" name="Ryhmä 25">
            <a:extLst>
              <a:ext uri="{FF2B5EF4-FFF2-40B4-BE49-F238E27FC236}">
                <a16:creationId xmlns:a16="http://schemas.microsoft.com/office/drawing/2014/main" id="{F0604587-2CCC-70B0-0612-C6D32D589944}"/>
              </a:ext>
            </a:extLst>
          </p:cNvPr>
          <p:cNvGrpSpPr/>
          <p:nvPr/>
        </p:nvGrpSpPr>
        <p:grpSpPr>
          <a:xfrm>
            <a:off x="392257" y="5521173"/>
            <a:ext cx="8435933" cy="1115206"/>
            <a:chOff x="4033179" y="5609190"/>
            <a:chExt cx="7694531" cy="1115206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66349E2E-8CA4-EEB1-8E38-0E407659EF83}"/>
                </a:ext>
              </a:extLst>
            </p:cNvPr>
            <p:cNvSpPr/>
            <p:nvPr/>
          </p:nvSpPr>
          <p:spPr>
            <a:xfrm>
              <a:off x="9223447" y="6001903"/>
              <a:ext cx="2504261" cy="252000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accent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100" b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verta Semibold" pitchFamily="2" charset="77"/>
                </a:rPr>
                <a:t>Verkostot ja yhteisöllisyys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61BA37E2-EB5E-9A5C-2361-73EEA398B8A6}"/>
                </a:ext>
              </a:extLst>
            </p:cNvPr>
            <p:cNvSpPr/>
            <p:nvPr/>
          </p:nvSpPr>
          <p:spPr>
            <a:xfrm>
              <a:off x="4033179" y="6001903"/>
              <a:ext cx="2504261" cy="252000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accent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100" b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verta Semibold" pitchFamily="2" charset="77"/>
                </a:rPr>
                <a:t>Vaikuttaminen ja edunvalvonta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557EE475-D58C-339B-2EFE-049155C117ED}"/>
                </a:ext>
              </a:extLst>
            </p:cNvPr>
            <p:cNvSpPr/>
            <p:nvPr/>
          </p:nvSpPr>
          <p:spPr>
            <a:xfrm>
              <a:off x="6623736" y="6001903"/>
              <a:ext cx="2504261" cy="252000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accent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100" b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verta Semibold" pitchFamily="2" charset="77"/>
                </a:rPr>
                <a:t>Kohdennetut jäsenpalvelut ja -edut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CA459815-9667-DEAC-8658-3FA9BFC9D98F}"/>
                </a:ext>
              </a:extLst>
            </p:cNvPr>
            <p:cNvSpPr txBox="1"/>
            <p:nvPr/>
          </p:nvSpPr>
          <p:spPr>
            <a:xfrm>
              <a:off x="4033179" y="6293509"/>
              <a:ext cx="2504263" cy="430887"/>
            </a:xfrm>
            <a:prstGeom prst="rect">
              <a:avLst/>
            </a:prstGeom>
            <a:noFill/>
            <a:ln>
              <a:noFill/>
              <a:prstDash val="dash"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100" b="0" i="0" u="none" strike="noStrike" kern="1200" cap="none" spc="0" normalizeH="0" baseline="0" noProof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Averta" panose="00000500000000000000" pitchFamily="50" charset="0"/>
                  <a:ea typeface="+mn-ea"/>
                  <a:cs typeface="+mn-cs"/>
                </a:rPr>
                <a:t>Yhteisön voimaan tukeutuen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100" b="0" i="0" u="none" strike="noStrike" kern="1200" cap="none" spc="0" normalizeH="0" baseline="0" noProof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Averta" panose="00000500000000000000" pitchFamily="50" charset="0"/>
                  <a:ea typeface="+mn-ea"/>
                  <a:cs typeface="+mn-cs"/>
                </a:rPr>
                <a:t>Yksilön ääntä kuunnellen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3952F063-5E5D-0849-A8E7-FBCF87E1DEE4}"/>
                </a:ext>
              </a:extLst>
            </p:cNvPr>
            <p:cNvSpPr txBox="1"/>
            <p:nvPr/>
          </p:nvSpPr>
          <p:spPr>
            <a:xfrm>
              <a:off x="9223445" y="6293509"/>
              <a:ext cx="2504265" cy="430887"/>
            </a:xfrm>
            <a:prstGeom prst="rect">
              <a:avLst/>
            </a:prstGeom>
            <a:noFill/>
            <a:ln>
              <a:noFill/>
              <a:prstDash val="dash"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100" b="0" i="0" u="none" strike="noStrike" kern="1200" cap="none" spc="0" normalizeH="0" baseline="0" noProof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Averta" panose="00000500000000000000" pitchFamily="50" charset="0"/>
                  <a:ea typeface="+mn-ea"/>
                  <a:cs typeface="+mn-cs"/>
                </a:rPr>
                <a:t>Yhdistysvetoisena paikallisesti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100" b="0" i="0" u="none" strike="noStrike" kern="1200" cap="none" spc="0" normalizeH="0" baseline="0" noProof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Averta" panose="00000500000000000000" pitchFamily="50" charset="0"/>
                  <a:ea typeface="+mn-ea"/>
                  <a:cs typeface="+mn-cs"/>
                </a:rPr>
                <a:t>Liittovetoisena digitaalisesti</a:t>
              </a:r>
              <a:endParaRPr kumimoji="0" lang="fi-FI" sz="11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highlight>
                  <a:srgbClr val="FFFF00"/>
                </a:highlight>
                <a:uLnTx/>
                <a:uFillTx/>
                <a:latin typeface="Averta" panose="00000500000000000000" pitchFamily="50" charset="0"/>
                <a:ea typeface="+mn-ea"/>
                <a:cs typeface="+mn-cs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448E4D54-9CC8-31DE-1478-F2FD34D7A53F}"/>
                </a:ext>
              </a:extLst>
            </p:cNvPr>
            <p:cNvSpPr txBox="1"/>
            <p:nvPr/>
          </p:nvSpPr>
          <p:spPr>
            <a:xfrm>
              <a:off x="6623734" y="6293509"/>
              <a:ext cx="2504263" cy="430887"/>
            </a:xfrm>
            <a:prstGeom prst="rect">
              <a:avLst/>
            </a:prstGeom>
            <a:noFill/>
            <a:ln>
              <a:noFill/>
              <a:prstDash val="dash"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100" b="0" i="0" u="none" strike="noStrike" kern="1200" cap="none" spc="0" normalizeH="0" baseline="0" noProof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Averta" panose="00000500000000000000" pitchFamily="50" charset="0"/>
                  <a:ea typeface="+mn-ea"/>
                  <a:cs typeface="+mn-cs"/>
                </a:rPr>
                <a:t>Työelämässä menestymiseen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100" b="0" i="0" u="none" strike="noStrike" kern="1200" cap="none" spc="0" normalizeH="0" baseline="0" noProof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Averta" panose="00000500000000000000" pitchFamily="50" charset="0"/>
                  <a:ea typeface="+mn-ea"/>
                  <a:cs typeface="+mn-cs"/>
                </a:rPr>
                <a:t>Tukena haaveissa ja haasteissa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416BC071-6CCD-D010-8042-B25D9093B43F}"/>
                </a:ext>
              </a:extLst>
            </p:cNvPr>
            <p:cNvSpPr txBox="1"/>
            <p:nvPr/>
          </p:nvSpPr>
          <p:spPr>
            <a:xfrm>
              <a:off x="5836931" y="5609190"/>
              <a:ext cx="3988158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400" b="1" i="0" u="none" strike="noStrike" kern="1200" cap="none" spc="0" normalizeH="0" baseline="0" noProof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Averta Bold" panose="00000800000000000000" pitchFamily="50" charset="0"/>
                  <a:ea typeface="+mn-ea"/>
                  <a:cs typeface="+mn-cs"/>
                </a:rPr>
                <a:t>Toiminnan kivijalat </a:t>
              </a:r>
              <a:r>
                <a:rPr kumimoji="0" lang="fi-FI" sz="1400" b="1" i="0" u="none" strike="noStrike" kern="1200" cap="none" spc="0" normalizeH="0" baseline="0" noProof="0" err="1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Averta Bold" panose="00000800000000000000" pitchFamily="50" charset="0"/>
                  <a:ea typeface="+mn-ea"/>
                  <a:cs typeface="+mn-cs"/>
                </a:rPr>
                <a:t>kylteristä</a:t>
              </a:r>
              <a:r>
                <a:rPr kumimoji="0" lang="fi-FI" sz="1400" b="1" i="0" u="none" strike="noStrike" kern="1200" cap="none" spc="0" normalizeH="0" baseline="0" noProof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Averta Bold" panose="00000800000000000000" pitchFamily="50" charset="0"/>
                  <a:ea typeface="+mn-ea"/>
                  <a:cs typeface="+mn-cs"/>
                </a:rPr>
                <a:t> konkariin</a:t>
              </a:r>
              <a:endParaRPr kumimoji="0" lang="fi-FI" sz="1100" b="1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verta Bold" panose="00000800000000000000" pitchFamily="50" charset="0"/>
                <a:ea typeface="+mn-ea"/>
                <a:cs typeface="+mn-cs"/>
              </a:endParaRPr>
            </a:p>
          </p:txBody>
        </p:sp>
      </p:grpSp>
      <p:grpSp>
        <p:nvGrpSpPr>
          <p:cNvPr id="23" name="Ryhmä 22">
            <a:extLst>
              <a:ext uri="{FF2B5EF4-FFF2-40B4-BE49-F238E27FC236}">
                <a16:creationId xmlns:a16="http://schemas.microsoft.com/office/drawing/2014/main" id="{555AAF50-3F22-0F2D-B594-6FDD0A484C8B}"/>
              </a:ext>
            </a:extLst>
          </p:cNvPr>
          <p:cNvGrpSpPr/>
          <p:nvPr/>
        </p:nvGrpSpPr>
        <p:grpSpPr>
          <a:xfrm>
            <a:off x="9843977" y="5804478"/>
            <a:ext cx="2275575" cy="769441"/>
            <a:chOff x="368447" y="5975202"/>
            <a:chExt cx="2275575" cy="769441"/>
          </a:xfrm>
        </p:grpSpPr>
        <p:sp>
          <p:nvSpPr>
            <p:cNvPr id="13" name="TextBox 54">
              <a:extLst>
                <a:ext uri="{FF2B5EF4-FFF2-40B4-BE49-F238E27FC236}">
                  <a16:creationId xmlns:a16="http://schemas.microsoft.com/office/drawing/2014/main" id="{AB12A792-ADB7-B4A2-210F-161460D8A6AE}"/>
                </a:ext>
              </a:extLst>
            </p:cNvPr>
            <p:cNvSpPr txBox="1"/>
            <p:nvPr/>
          </p:nvSpPr>
          <p:spPr>
            <a:xfrm>
              <a:off x="368447" y="6098312"/>
              <a:ext cx="106534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verta Bold" panose="00000800000000000000" pitchFamily="50" charset="0"/>
                  <a:ea typeface="+mn-ea"/>
                  <a:cs typeface="+mn-cs"/>
                </a:rPr>
                <a:t>Keskeiset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verta Bold" panose="00000800000000000000" pitchFamily="50" charset="0"/>
                  <a:ea typeface="+mn-ea"/>
                  <a:cs typeface="+mn-cs"/>
                </a:rPr>
                <a:t>a</a:t>
              </a:r>
              <a:r>
                <a:rPr kumimoji="0" lang="fi-FI" sz="1400" b="1" i="0" u="none" strike="noStrike" kern="1200" cap="none" spc="0" normalizeH="0" baseline="0" noProof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verta Bold" panose="00000800000000000000" pitchFamily="50" charset="0"/>
                  <a:ea typeface="+mn-ea"/>
                  <a:cs typeface="+mn-cs"/>
                </a:rPr>
                <a:t>rvomme</a:t>
              </a:r>
              <a:endParaRPr kumimoji="0" lang="fi-FI" sz="11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rta Bold" panose="00000800000000000000" pitchFamily="50" charset="0"/>
                <a:ea typeface="+mn-ea"/>
                <a:cs typeface="+mn-cs"/>
              </a:endParaRPr>
            </a:p>
          </p:txBody>
        </p:sp>
        <p:sp>
          <p:nvSpPr>
            <p:cNvPr id="22" name="TextBox 41">
              <a:extLst>
                <a:ext uri="{FF2B5EF4-FFF2-40B4-BE49-F238E27FC236}">
                  <a16:creationId xmlns:a16="http://schemas.microsoft.com/office/drawing/2014/main" id="{8D488D4A-1765-CC56-8333-DC9BF4C938AB}"/>
                </a:ext>
              </a:extLst>
            </p:cNvPr>
            <p:cNvSpPr txBox="1"/>
            <p:nvPr/>
          </p:nvSpPr>
          <p:spPr>
            <a:xfrm>
              <a:off x="1324040" y="5975202"/>
              <a:ext cx="1319982" cy="769441"/>
            </a:xfrm>
            <a:prstGeom prst="rect">
              <a:avLst/>
            </a:prstGeom>
            <a:noFill/>
            <a:ln>
              <a:noFill/>
              <a:prstDash val="dash"/>
            </a:ln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100" b="1" i="0" u="none" strike="noStrike" kern="1200" cap="none" spc="0" normalizeH="0" baseline="0" noProof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Averta Bold" panose="00000500000000000000" pitchFamily="50" charset="0"/>
                  <a:ea typeface="+mn-ea"/>
                  <a:cs typeface="+mn-cs"/>
                </a:rPr>
                <a:t>A</a:t>
              </a:r>
              <a:r>
                <a:rPr kumimoji="0" lang="fi-FI" sz="11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verta" panose="00000500000000000000" pitchFamily="50" charset="0"/>
                  <a:ea typeface="+mn-ea"/>
                  <a:cs typeface="+mn-cs"/>
                </a:rPr>
                <a:t>voimuus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100" b="1" i="0" u="none" strike="noStrike" kern="1200" cap="none" spc="0" normalizeH="0" baseline="0" noProof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Averta Bold" panose="00000500000000000000" pitchFamily="50" charset="0"/>
                  <a:ea typeface="+mn-ea"/>
                  <a:cs typeface="+mn-cs"/>
                </a:rPr>
                <a:t>R</a:t>
              </a:r>
              <a:r>
                <a:rPr kumimoji="0" lang="fi-FI" sz="11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verta" panose="00000500000000000000" pitchFamily="50" charset="0"/>
                  <a:ea typeface="+mn-ea"/>
                  <a:cs typeface="+mn-cs"/>
                </a:rPr>
                <a:t>ohkeus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100" b="1" i="0" u="none" strike="noStrike" kern="1200" cap="none" spc="0" normalizeH="0" baseline="0" noProof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Averta Bold" panose="00000500000000000000" pitchFamily="50" charset="0"/>
                  <a:ea typeface="+mn-ea"/>
                  <a:cs typeface="+mn-cs"/>
                </a:rPr>
                <a:t>V</a:t>
              </a:r>
              <a:r>
                <a:rPr kumimoji="0" lang="fi-FI" sz="11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verta" panose="00000500000000000000" pitchFamily="50" charset="0"/>
                  <a:ea typeface="+mn-ea"/>
                  <a:cs typeface="+mn-cs"/>
                </a:rPr>
                <a:t>astuullisuus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100" b="1" i="0" u="none" strike="noStrike" kern="1200" cap="none" spc="0" normalizeH="0" baseline="0" noProof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Averta Bold" panose="00000500000000000000" pitchFamily="50" charset="0"/>
                  <a:ea typeface="+mn-ea"/>
                  <a:cs typeface="+mn-cs"/>
                </a:rPr>
                <a:t>O</a:t>
              </a:r>
              <a:r>
                <a:rPr kumimoji="0" lang="fi-FI" sz="11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verta" panose="00000500000000000000" pitchFamily="50" charset="0"/>
                  <a:ea typeface="+mn-ea"/>
                  <a:cs typeface="+mn-cs"/>
                </a:rPr>
                <a:t>nnellisuus</a:t>
              </a:r>
            </a:p>
          </p:txBody>
        </p: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A3CA8AF-2EA8-01D7-F8E7-27D5FC545C8C}"/>
              </a:ext>
            </a:extLst>
          </p:cNvPr>
          <p:cNvCxnSpPr>
            <a:cxnSpLocks/>
          </p:cNvCxnSpPr>
          <p:nvPr/>
        </p:nvCxnSpPr>
        <p:spPr>
          <a:xfrm>
            <a:off x="392258" y="2340096"/>
            <a:ext cx="11401380" cy="0"/>
          </a:xfrm>
          <a:prstGeom prst="line">
            <a:avLst/>
          </a:prstGeom>
          <a:ln w="12700">
            <a:solidFill>
              <a:schemeClr val="bg1">
                <a:lumMod val="65000"/>
                <a:lumOff val="3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FF355F0E-0E08-79BD-9CB6-E33FB335CAA6}"/>
              </a:ext>
            </a:extLst>
          </p:cNvPr>
          <p:cNvCxnSpPr>
            <a:cxnSpLocks/>
          </p:cNvCxnSpPr>
          <p:nvPr/>
        </p:nvCxnSpPr>
        <p:spPr>
          <a:xfrm>
            <a:off x="392258" y="3757416"/>
            <a:ext cx="11401380" cy="0"/>
          </a:xfrm>
          <a:prstGeom prst="line">
            <a:avLst/>
          </a:prstGeom>
          <a:ln w="12700">
            <a:solidFill>
              <a:schemeClr val="bg1">
                <a:lumMod val="65000"/>
                <a:lumOff val="3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A913B7CC-75CC-B058-A2B3-99A40B33734A}"/>
              </a:ext>
            </a:extLst>
          </p:cNvPr>
          <p:cNvCxnSpPr/>
          <p:nvPr/>
        </p:nvCxnSpPr>
        <p:spPr>
          <a:xfrm>
            <a:off x="1127259" y="1974151"/>
            <a:ext cx="0" cy="681128"/>
          </a:xfrm>
          <a:prstGeom prst="straightConnector1">
            <a:avLst/>
          </a:prstGeom>
          <a:ln w="1905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3F8A81B0-C39B-5414-6CAD-2913BF4BEE45}"/>
              </a:ext>
            </a:extLst>
          </p:cNvPr>
          <p:cNvCxnSpPr/>
          <p:nvPr/>
        </p:nvCxnSpPr>
        <p:spPr>
          <a:xfrm>
            <a:off x="1125053" y="3345542"/>
            <a:ext cx="0" cy="681128"/>
          </a:xfrm>
          <a:prstGeom prst="straightConnector1">
            <a:avLst/>
          </a:prstGeom>
          <a:ln w="1905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50C1A45C-A347-ACEE-2404-96CDBCFA5F35}"/>
              </a:ext>
            </a:extLst>
          </p:cNvPr>
          <p:cNvCxnSpPr>
            <a:cxnSpLocks/>
            <a:stCxn id="46" idx="2"/>
          </p:cNvCxnSpPr>
          <p:nvPr/>
        </p:nvCxnSpPr>
        <p:spPr>
          <a:xfrm flipH="1">
            <a:off x="10983586" y="2046798"/>
            <a:ext cx="10071" cy="550906"/>
          </a:xfrm>
          <a:prstGeom prst="straightConnector1">
            <a:avLst/>
          </a:prstGeom>
          <a:ln w="190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084B2F35-D32D-2365-158E-82FF8EBB824E}"/>
              </a:ext>
            </a:extLst>
          </p:cNvPr>
          <p:cNvCxnSpPr>
            <a:cxnSpLocks/>
          </p:cNvCxnSpPr>
          <p:nvPr/>
        </p:nvCxnSpPr>
        <p:spPr>
          <a:xfrm>
            <a:off x="10983586" y="3320968"/>
            <a:ext cx="0" cy="681128"/>
          </a:xfrm>
          <a:prstGeom prst="straightConnector1">
            <a:avLst/>
          </a:prstGeom>
          <a:ln w="190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61">
            <a:extLst>
              <a:ext uri="{FF2B5EF4-FFF2-40B4-BE49-F238E27FC236}">
                <a16:creationId xmlns:a16="http://schemas.microsoft.com/office/drawing/2014/main" id="{1C575044-C490-7922-C0BD-0BCFDCB7C262}"/>
              </a:ext>
            </a:extLst>
          </p:cNvPr>
          <p:cNvSpPr/>
          <p:nvPr/>
        </p:nvSpPr>
        <p:spPr>
          <a:xfrm>
            <a:off x="8319612" y="1020522"/>
            <a:ext cx="1697332" cy="4058958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rta" panose="00000500000000000000" pitchFamily="50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9302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3572987"/>
      </p:ext>
    </p:extLst>
  </p:cSld>
  <p:clrMapOvr>
    <a:masterClrMapping/>
  </p:clrMapOvr>
</p:sld>
</file>

<file path=ppt/theme/theme1.xml><?xml version="1.0" encoding="utf-8"?>
<a:theme xmlns:a="http://schemas.openxmlformats.org/drawingml/2006/main" name="Suomen Ekonomit">
  <a:themeElements>
    <a:clrScheme name="Custom 2">
      <a:dk1>
        <a:srgbClr val="000000"/>
      </a:dk1>
      <a:lt1>
        <a:srgbClr val="FFFFFF"/>
      </a:lt1>
      <a:dk2>
        <a:srgbClr val="FF5B69"/>
      </a:dk2>
      <a:lt2>
        <a:srgbClr val="EDEBE8"/>
      </a:lt2>
      <a:accent1>
        <a:srgbClr val="FF5B69"/>
      </a:accent1>
      <a:accent2>
        <a:srgbClr val="B6A99B"/>
      </a:accent2>
      <a:accent3>
        <a:srgbClr val="FFBDC2"/>
      </a:accent3>
      <a:accent4>
        <a:srgbClr val="D6D1CC"/>
      </a:accent4>
      <a:accent5>
        <a:srgbClr val="FF7D87"/>
      </a:accent5>
      <a:accent6>
        <a:srgbClr val="9D3038"/>
      </a:accent6>
      <a:hlink>
        <a:srgbClr val="FF5B69"/>
      </a:hlink>
      <a:folHlink>
        <a:srgbClr val="BF444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EA07C5E8-A99A-4144-BA95-C8F01C5775C9}" vid="{7CC53310-F837-DA46-BDDB-F62C82902400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A81ED55F43848E4F924EC7D17AF6E049" ma:contentTypeVersion="15" ma:contentTypeDescription="Luo uusi asiakirja." ma:contentTypeScope="" ma:versionID="edd866a2ba69a5e8365bb364085812e9">
  <xsd:schema xmlns:xsd="http://www.w3.org/2001/XMLSchema" xmlns:xs="http://www.w3.org/2001/XMLSchema" xmlns:p="http://schemas.microsoft.com/office/2006/metadata/properties" xmlns:ns2="94678c5c-cad9-44a5-a0bd-d286ab1e37f9" xmlns:ns3="5e4c2c76-eea0-4c44-93e2-cd42ad933f6b" targetNamespace="http://schemas.microsoft.com/office/2006/metadata/properties" ma:root="true" ma:fieldsID="52a185d2454d29301fbce431aba95f60" ns2:_="" ns3:_="">
    <xsd:import namespace="94678c5c-cad9-44a5-a0bd-d286ab1e37f9"/>
    <xsd:import namespace="5e4c2c76-eea0-4c44-93e2-cd42ad933f6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LengthInSeconds" minOccurs="0"/>
                <xsd:element ref="ns2:MediaServiceDateTake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678c5c-cad9-44a5-a0bd-d286ab1e37f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Kuvien tunnisteet" ma:readOnly="false" ma:fieldId="{5cf76f15-5ced-4ddc-b409-7134ff3c332f}" ma:taxonomyMulti="true" ma:sspId="a06fdea1-38ab-41fe-82cd-bc7443e1ff3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4c2c76-eea0-4c44-93e2-cd42ad933f6b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49572653-9cc1-4156-802a-8b208e110188}" ma:internalName="TaxCatchAll" ma:showField="CatchAllData" ma:web="5e4c2c76-eea0-4c44-93e2-cd42ad933f6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e4c2c76-eea0-4c44-93e2-cd42ad933f6b" xsi:nil="true"/>
    <lcf76f155ced4ddcb4097134ff3c332f xmlns="94678c5c-cad9-44a5-a0bd-d286ab1e37f9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6CE93DA-BC0E-40C8-8EBA-88C32ECB72A3}">
  <ds:schemaRefs>
    <ds:schemaRef ds:uri="5e4c2c76-eea0-4c44-93e2-cd42ad933f6b"/>
    <ds:schemaRef ds:uri="94678c5c-cad9-44a5-a0bd-d286ab1e37f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75616CEE-EF6B-4761-BA95-361127229C2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8C95FBF-8DF2-4015-A40E-7533E39033E9}">
  <ds:schemaRefs>
    <ds:schemaRef ds:uri="5e4c2c76-eea0-4c44-93e2-cd42ad933f6b"/>
    <ds:schemaRef ds:uri="http://schemas.microsoft.com/office/infopath/2007/PartnerControls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purl.org/dc/elements/1.1/"/>
    <ds:schemaRef ds:uri="94678c5c-cad9-44a5-a0bd-d286ab1e37f9"/>
    <ds:schemaRef ds:uri="http://www.w3.org/XML/1998/namespace"/>
    <ds:schemaRef ds:uri="http://schemas.openxmlformats.org/package/2006/metadata/core-properties"/>
    <ds:schemaRef ds:uri="http://purl.org/dc/terms/"/>
  </ds:schemaRefs>
</ds:datastoreItem>
</file>

<file path=docMetadata/LabelInfo.xml><?xml version="1.0" encoding="utf-8"?>
<clbl:labelList xmlns:clbl="http://schemas.microsoft.com/office/2020/mipLabelMetadata">
  <clbl:label id="{5972a279-45c2-4cc2-8891-48d7b9e076ad}" enabled="0" method="" siteId="{5972a279-45c2-4cc2-8891-48d7b9e076ad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334</Words>
  <Application>Microsoft Office PowerPoint</Application>
  <PresentationFormat>Laajakuva</PresentationFormat>
  <Paragraphs>82</Paragraphs>
  <Slides>8</Slides>
  <Notes>2</Notes>
  <HiddenSlides>0</HiddenSlides>
  <MMClips>0</MMClips>
  <ScaleCrop>false</ScaleCrop>
  <HeadingPairs>
    <vt:vector size="6" baseType="variant">
      <vt:variant>
        <vt:lpstr>Käytetyt fontit</vt:lpstr>
      </vt:variant>
      <vt:variant>
        <vt:i4>9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8</vt:i4>
      </vt:variant>
    </vt:vector>
  </HeadingPairs>
  <TitlesOfParts>
    <vt:vector size="18" baseType="lpstr">
      <vt:lpstr>Aptos</vt:lpstr>
      <vt:lpstr>Arial</vt:lpstr>
      <vt:lpstr>Averta</vt:lpstr>
      <vt:lpstr>Averta Bold</vt:lpstr>
      <vt:lpstr>Averta Extrabold</vt:lpstr>
      <vt:lpstr>Averta Semibold</vt:lpstr>
      <vt:lpstr>Calibri</vt:lpstr>
      <vt:lpstr>Lab Grotesque</vt:lpstr>
      <vt:lpstr>Messina Modern Book</vt:lpstr>
      <vt:lpstr>Suomen Ekonomit</vt:lpstr>
      <vt:lpstr>Strategia  2025</vt:lpstr>
      <vt:lpstr>PowerPoint-esitys</vt:lpstr>
      <vt:lpstr>Strategiset  painopisteet tahtotilojen saavuttamiseksi</vt:lpstr>
      <vt:lpstr>Varmistamme  merkityksellisemmän  jäsenkokemuksen</vt:lpstr>
      <vt:lpstr>PowerPoint-esitys</vt:lpstr>
      <vt:lpstr>PowerPoint-esitys</vt:lpstr>
      <vt:lpstr>PowerPoint-esitys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Levänen Ida</dc:creator>
  <cp:lastModifiedBy>Happonen Teija</cp:lastModifiedBy>
  <cp:revision>1</cp:revision>
  <dcterms:created xsi:type="dcterms:W3CDTF">2025-04-14T10:36:00Z</dcterms:created>
  <dcterms:modified xsi:type="dcterms:W3CDTF">2025-06-12T06:46:36Z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0x010100A81ED55F43848E4F924EC7D17AF6E049</vt:lpwstr>
  </property>
  <property fmtid="{D5CDD505-2E9C-101B-9397-08002B2CF9AE}" pid="3" name="MediaServiceImageTags">
    <vt:lpwstr/>
  </property>
</Properties>
</file>